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10"/>
  </p:notesMasterIdLst>
  <p:handoutMasterIdLst>
    <p:handoutMasterId r:id="rId11"/>
  </p:handoutMasterIdLst>
  <p:sldIdLst>
    <p:sldId id="402" r:id="rId2"/>
    <p:sldId id="403" r:id="rId3"/>
    <p:sldId id="405" r:id="rId4"/>
    <p:sldId id="479" r:id="rId5"/>
    <p:sldId id="406" r:id="rId6"/>
    <p:sldId id="407" r:id="rId7"/>
    <p:sldId id="408" r:id="rId8"/>
    <p:sldId id="409" r:id="rId9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 autoAdjust="0"/>
    <p:restoredTop sz="88032" autoAdjust="0"/>
  </p:normalViewPr>
  <p:slideViewPr>
    <p:cSldViewPr>
      <p:cViewPr varScale="1">
        <p:scale>
          <a:sx n="100" d="100"/>
          <a:sy n="100" d="100"/>
        </p:scale>
        <p:origin x="191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C5132B4C-2CC2-4134-B067-DC2D03F0AB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206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87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786B87A4-2D51-4D0A-9264-1105AD92A9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8055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1BC4E9B-454A-4453-9DA0-73B74DE623A4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5155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endParaRPr lang="en-GB"/>
          </a:p>
        </p:txBody>
      </p:sp>
      <p:sp>
        <p:nvSpPr>
          <p:cNvPr id="15155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142941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5AEFBA7-0A89-47CC-883B-0C2AFDDE0C1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52579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4988"/>
            <a:ext cx="5029200" cy="4113212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endParaRPr lang="en-GB"/>
          </a:p>
        </p:txBody>
      </p:sp>
      <p:sp>
        <p:nvSpPr>
          <p:cNvPr id="152580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1264887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1158708-C349-4E2E-8469-3C637CB3E287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53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lvl="1" eaLnBrk="1" hangingPunct="1"/>
            <a:r>
              <a:rPr lang="en-US"/>
              <a:t>Boehm originally identified fifteen such cost drivers.</a:t>
            </a:r>
          </a:p>
          <a:p>
            <a:pPr lvl="1" eaLnBrk="1" hangingPunct="1"/>
            <a:r>
              <a:rPr lang="en-US"/>
              <a:t>Others have since identified additional cost drivers.</a:t>
            </a:r>
          </a:p>
          <a:p>
            <a:pPr eaLnBrk="1" hangingPunct="1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449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AEE479-F052-4E2E-99AD-364C783D4862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54627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14400" y="4344988"/>
            <a:ext cx="5029200" cy="4113212"/>
          </a:xfrm>
          <a:noFill/>
          <a:ln/>
        </p:spPr>
        <p:txBody>
          <a:bodyPr lIns="90113" tIns="44266" rIns="90113" bIns="44266"/>
          <a:lstStyle/>
          <a:p>
            <a:pPr eaLnBrk="1" hangingPunct="1"/>
            <a:r>
              <a:rPr lang="en-US"/>
              <a:t> Note that virtual machine is for the target -- the machine on which the software will run -- and it includes both the operating system and the hardware</a:t>
            </a:r>
          </a:p>
          <a:p>
            <a:pPr eaLnBrk="1" hangingPunct="1"/>
            <a:r>
              <a:rPr lang="en-US"/>
              <a:t>Some of these things might be negotiable with the customer, or with a system engineer</a:t>
            </a:r>
          </a:p>
        </p:txBody>
      </p:sp>
      <p:sp>
        <p:nvSpPr>
          <p:cNvPr id="154628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967138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/>
          <p:cNvGrpSpPr>
            <a:grpSpLocks/>
          </p:cNvGrpSpPr>
          <p:nvPr/>
        </p:nvGrpSpPr>
        <p:grpSpPr bwMode="auto">
          <a:xfrm>
            <a:off x="228600" y="2889250"/>
            <a:ext cx="8610600" cy="201613"/>
            <a:chOff x="144" y="1680"/>
            <a:chExt cx="5424" cy="144"/>
          </a:xfrm>
        </p:grpSpPr>
        <p:sp>
          <p:nvSpPr>
            <p:cNvPr id="5" name="Rectangle 8"/>
            <p:cNvSpPr>
              <a:spLocks noChangeArrowheads="1"/>
            </p:cNvSpPr>
            <p:nvPr userDrawn="1"/>
          </p:nvSpPr>
          <p:spPr bwMode="auto">
            <a:xfrm>
              <a:off x="144" y="1680"/>
              <a:ext cx="1808" cy="144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  <p:sp>
          <p:nvSpPr>
            <p:cNvPr id="6" name="Rectangle 9"/>
            <p:cNvSpPr>
              <a:spLocks noChangeArrowheads="1"/>
            </p:cNvSpPr>
            <p:nvPr userDrawn="1"/>
          </p:nvSpPr>
          <p:spPr bwMode="auto">
            <a:xfrm>
              <a:off x="1952" y="1680"/>
              <a:ext cx="1808" cy="144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  <p:sp>
          <p:nvSpPr>
            <p:cNvPr id="7" name="Rectangle 10"/>
            <p:cNvSpPr>
              <a:spLocks noChangeArrowheads="1"/>
            </p:cNvSpPr>
            <p:nvPr userDrawn="1"/>
          </p:nvSpPr>
          <p:spPr bwMode="auto">
            <a:xfrm>
              <a:off x="3760" y="1680"/>
              <a:ext cx="1808" cy="144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tr-TR"/>
            </a:p>
          </p:txBody>
        </p:sp>
      </p:grpSp>
      <p:sp>
        <p:nvSpPr>
          <p:cNvPr id="829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 algn="ctr">
              <a:defRPr sz="5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270250"/>
            <a:ext cx="6400800" cy="2209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CD7402-615D-4FFA-B598-75DBEA6B30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787B27-F526-4D71-81B4-EC72623397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C275EA-576F-465B-B9F6-D202344664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Başlık ve Tab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Tablo Yer Tutucusu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0"/>
            <a:endParaRPr lang="tr-TR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6BC5EB-11F7-461A-BD8F-7F1DF82CA6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1C5F21-3C7E-4F93-B8B5-92C9F31DB8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79620C-5542-420D-86C8-F1848D3B0E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EA2EBC-9A0C-495F-9174-1211968FA0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A365DE-516C-4EE6-AD4A-8E5D4A0139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1FBAA6-C72F-4BD5-8FC8-045E65843D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9CAA34-6007-4AFE-8FDD-956ECCA2C8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2E61B1-E776-46BC-A305-01CE152D6B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r-TR" noProof="0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99C58D-3FC2-42FB-A709-1DA2479811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2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2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pPr>
              <a:defRPr/>
            </a:pPr>
            <a:fld id="{B837D121-FF9B-4B18-83BC-06229F7E51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1927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 sz="2400">
              <a:latin typeface="Times New Roman" pitchFamily="18" charset="0"/>
            </a:endParaRPr>
          </a:p>
        </p:txBody>
      </p:sp>
      <p:sp>
        <p:nvSpPr>
          <p:cNvPr id="81928" name="Line 8"/>
          <p:cNvSpPr>
            <a:spLocks noChangeShapeType="1"/>
          </p:cNvSpPr>
          <p:nvPr/>
        </p:nvSpPr>
        <p:spPr bwMode="auto">
          <a:xfrm>
            <a:off x="457200" y="14478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tr-TR"/>
          </a:p>
        </p:txBody>
      </p:sp>
      <p:sp>
        <p:nvSpPr>
          <p:cNvPr id="81929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 sz="2400">
              <a:latin typeface="Times New Roman" pitchFamily="18" charset="0"/>
            </a:endParaRPr>
          </a:p>
        </p:txBody>
      </p:sp>
      <p:sp>
        <p:nvSpPr>
          <p:cNvPr id="81930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>
              <a:defRPr/>
            </a:pPr>
            <a:endParaRPr lang="en-GB" sz="2400">
              <a:latin typeface="Times New Roman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p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p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Typical values for productivity rates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/>
              <a:t>50-300 SLOC/month (2-15 SLOC/day) for high order languages</a:t>
            </a:r>
          </a:p>
          <a:p>
            <a:pPr eaLnBrk="1" hangingPunct="1"/>
            <a:r>
              <a:rPr lang="en-US"/>
              <a:t>60-500 SLOC/month for assembly language</a:t>
            </a:r>
          </a:p>
          <a:p>
            <a:pPr eaLnBrk="1" hangingPunct="1"/>
            <a:r>
              <a:rPr lang="en-US"/>
              <a:t>Lower numbers for projects with very severe constraints</a:t>
            </a:r>
          </a:p>
          <a:p>
            <a:pPr eaLnBrk="1" hangingPunct="1"/>
            <a:r>
              <a:rPr lang="en-US"/>
              <a:t>Higher numbers for commercial applications with few constraints</a:t>
            </a:r>
          </a:p>
          <a:p>
            <a:pPr eaLnBrk="1" hangingPunct="1"/>
            <a:endParaRPr lang="en-US"/>
          </a:p>
        </p:txBody>
      </p:sp>
      <p:pic>
        <p:nvPicPr>
          <p:cNvPr id="3" name="Ses 2">
            <a:hlinkClick r:id="" action="ppaction://media"/>
            <a:extLst>
              <a:ext uri="{FF2B5EF4-FFF2-40B4-BE49-F238E27FC236}">
                <a16:creationId xmlns:a16="http://schemas.microsoft.com/office/drawing/2014/main" id="{61FFB049-EF9C-490A-885F-F37DD3D64A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3651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Example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400"/>
              <a:t>In the past, we have had the following productivity: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/>
              <a:t>For complex software:	4 SLOC per staff day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/>
              <a:t>For simple software:	8 SLOC per staff day</a:t>
            </a:r>
          </a:p>
          <a:p>
            <a:pPr eaLnBrk="1" hangingPunct="1">
              <a:lnSpc>
                <a:spcPct val="80000"/>
              </a:lnSpc>
            </a:pPr>
            <a:r>
              <a:rPr lang="en-US" sz="2400"/>
              <a:t>If we estimate that our new software is 8000 LOC, then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/>
              <a:t>If it is complex, it should take 2000 staff days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/>
              <a:t>If it is simple, it should take 1000 staff days</a:t>
            </a:r>
          </a:p>
          <a:p>
            <a:pPr eaLnBrk="1" hangingPunct="1">
              <a:lnSpc>
                <a:spcPct val="80000"/>
              </a:lnSpc>
            </a:pPr>
            <a:r>
              <a:rPr lang="en-US" sz="2400"/>
              <a:t>Historical data is seldom this precise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/>
              <a:t>Effort for complex software varies from 2 to 8 SLOC per staff day, with a mean of 5 SLOC per staff day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/>
              <a:t>In this case, the expected effort for a 5000 SLOC program might be 1000 staff days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000"/>
              <a:t>It could be as high as 2500 staff days or as low as 625 staff days.</a:t>
            </a:r>
          </a:p>
        </p:txBody>
      </p:sp>
      <p:pic>
        <p:nvPicPr>
          <p:cNvPr id="3" name="Ses 2">
            <a:hlinkClick r:id="" action="ppaction://media"/>
            <a:extLst>
              <a:ext uri="{FF2B5EF4-FFF2-40B4-BE49-F238E27FC236}">
                <a16:creationId xmlns:a16="http://schemas.microsoft.com/office/drawing/2014/main" id="{F43C97FB-6BF4-4906-A40D-569F6364BF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15541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451" x="274638" y="3032125"/>
          <p14:tracePt t="44459" x="465138" y="2968625"/>
          <p14:tracePt t="44466" x="630238" y="2886075"/>
          <p14:tracePt t="44474" x="785813" y="2794000"/>
          <p14:tracePt t="44481" x="922338" y="2703513"/>
          <p14:tracePt t="44490" x="1058863" y="2584450"/>
          <p14:tracePt t="44497" x="1270000" y="2428875"/>
          <p14:tracePt t="44505" x="1425575" y="2255838"/>
          <p14:tracePt t="44513" x="1562100" y="2136775"/>
          <p14:tracePt t="44520" x="1681163" y="2017713"/>
          <p14:tracePt t="44528" x="1800225" y="1908175"/>
          <p14:tracePt t="44535" x="1863725" y="1844675"/>
          <p14:tracePt t="44543" x="1909763" y="1781175"/>
          <p14:tracePt t="44550" x="1927225" y="1762125"/>
          <p14:tracePt t="44559" x="1936750" y="1752600"/>
          <p14:tracePt t="44565" x="1936750" y="1744663"/>
          <p14:tracePt t="44596" x="1881188" y="1725613"/>
          <p14:tracePt t="44603" x="1808163" y="1725613"/>
          <p14:tracePt t="44612" x="1681163" y="1725613"/>
          <p14:tracePt t="44619" x="1571625" y="1725613"/>
          <p14:tracePt t="44627" x="1479550" y="1744663"/>
          <p14:tracePt t="44633" x="1379538" y="1781175"/>
          <p14:tracePt t="44643" x="1243013" y="1871663"/>
          <p14:tracePt t="44649" x="1123950" y="1935163"/>
          <p14:tracePt t="44657" x="1022350" y="1990725"/>
          <p14:tracePt t="44664" x="912813" y="2046288"/>
          <p14:tracePt t="44671" x="812800" y="2100263"/>
          <p14:tracePt t="44679" x="676275" y="2182813"/>
          <p14:tracePt t="44687" x="593725" y="2236788"/>
          <p14:tracePt t="44696" x="530225" y="2282825"/>
          <p14:tracePt t="44702" x="474663" y="2338388"/>
          <p14:tracePt t="44710" x="447675" y="2365375"/>
          <p14:tracePt t="44717" x="428625" y="2401888"/>
          <p14:tracePt t="44726" x="401638" y="2428875"/>
          <p14:tracePt t="44732" x="384175" y="2455863"/>
          <p14:tracePt t="44740" x="374650" y="2501900"/>
          <p14:tracePt t="44747" x="365125" y="2547938"/>
          <p14:tracePt t="44756" x="365125" y="2574925"/>
          <p14:tracePt t="44763" x="355600" y="2630488"/>
          <p14:tracePt t="44771" x="355600" y="2657475"/>
          <p14:tracePt t="44779" x="355600" y="2711450"/>
          <p14:tracePt t="44785" x="355600" y="2740025"/>
          <p14:tracePt t="44794" x="374650" y="2784475"/>
          <p14:tracePt t="44800" x="411163" y="2830513"/>
          <p14:tracePt t="44809" x="428625" y="2857500"/>
          <p14:tracePt t="44816" x="457200" y="2876550"/>
          <p14:tracePt t="44824" x="539750" y="2913063"/>
          <p14:tracePt t="44831" x="593725" y="2930525"/>
          <p14:tracePt t="44840" x="639763" y="2949575"/>
          <p14:tracePt t="44846" x="685800" y="2959100"/>
          <p14:tracePt t="44855" x="758825" y="2968625"/>
          <p14:tracePt t="44864" x="795338" y="2968625"/>
          <p14:tracePt t="44869" x="839788" y="2968625"/>
          <p14:tracePt t="44877" x="885825" y="2949575"/>
          <p14:tracePt t="44884" x="949325" y="2922588"/>
          <p14:tracePt t="44893" x="968375" y="2886075"/>
          <p14:tracePt t="44899" x="995363" y="2867025"/>
          <p14:tracePt t="44907" x="1022350" y="2849563"/>
          <p14:tracePt t="44915" x="1041400" y="2820988"/>
          <p14:tracePt t="44923" x="1068388" y="2803525"/>
          <p14:tracePt t="44931" x="1087438" y="2776538"/>
          <p14:tracePt t="44938" x="1104900" y="2767013"/>
          <p14:tracePt t="44954" x="1123950" y="2720975"/>
          <p14:tracePt t="44962" x="1133475" y="2711450"/>
          <p14:tracePt t="44968" x="1133475" y="2693988"/>
          <p14:tracePt t="44976" x="1133475" y="2674938"/>
          <p14:tracePt t="44983" x="1133475" y="2657475"/>
          <p14:tracePt t="44991" x="1133475" y="2630488"/>
          <p14:tracePt t="44998" x="1133475" y="2611438"/>
          <p14:tracePt t="45006" x="1123950" y="2593975"/>
          <p14:tracePt t="45013" x="1123950" y="2584450"/>
          <p14:tracePt t="45021" x="1114425" y="2574925"/>
          <p14:tracePt t="45029" x="1087438" y="2547938"/>
          <p14:tracePt t="45037" x="1058863" y="2538413"/>
          <p14:tracePt t="45044" x="1014413" y="2528888"/>
          <p14:tracePt t="45051" x="958850" y="2520950"/>
          <p14:tracePt t="45059" x="904875" y="2520950"/>
          <p14:tracePt t="45066" x="831850" y="2520950"/>
          <p14:tracePt t="45076" x="766763" y="2520950"/>
          <p14:tracePt t="45081" x="703263" y="2547938"/>
          <p14:tracePt t="45090" x="630238" y="2584450"/>
          <p14:tracePt t="45097" x="593725" y="2611438"/>
          <p14:tracePt t="45105" x="566738" y="2638425"/>
          <p14:tracePt t="45113" x="539750" y="2667000"/>
          <p14:tracePt t="45120" x="520700" y="2703513"/>
          <p14:tracePt t="45129" x="501650" y="2747963"/>
          <p14:tracePt t="45134" x="474663" y="2794000"/>
          <p14:tracePt t="45143" x="465138" y="2830513"/>
          <p14:tracePt t="45150" x="465138" y="2857500"/>
          <p14:tracePt t="45159" x="465138" y="2894013"/>
          <p14:tracePt t="45165" x="484188" y="2913063"/>
          <p14:tracePt t="45173" x="493713" y="2922588"/>
          <p14:tracePt t="45180" x="520700" y="2940050"/>
          <p14:tracePt t="45189" x="566738" y="2959100"/>
          <p14:tracePt t="45196" x="612775" y="2968625"/>
          <p14:tracePt t="45204" x="649288" y="2968625"/>
          <p14:tracePt t="45211" x="739775" y="2940050"/>
          <p14:tracePt t="45218" x="803275" y="2903538"/>
          <p14:tracePt t="45227" x="868363" y="2867025"/>
          <p14:tracePt t="45233" x="931863" y="2813050"/>
          <p14:tracePt t="45242" x="977900" y="2776538"/>
          <p14:tracePt t="45248" x="1014413" y="2711450"/>
          <p14:tracePt t="45257" x="1050925" y="2667000"/>
          <p14:tracePt t="45264" x="1087438" y="2630488"/>
          <p14:tracePt t="45272" x="1123950" y="2565400"/>
          <p14:tracePt t="45280" x="1141413" y="2520950"/>
          <p14:tracePt t="45287" x="1160463" y="2484438"/>
          <p14:tracePt t="45296" x="1169988" y="2438400"/>
          <p14:tracePt t="45301" x="1169988" y="2382838"/>
          <p14:tracePt t="45311" x="1169988" y="2338388"/>
          <p14:tracePt t="45317" x="1169988" y="2301875"/>
          <p14:tracePt t="45326" x="1150938" y="2265363"/>
          <p14:tracePt t="45332" x="1150938" y="2255838"/>
          <p14:tracePt t="45340" x="1150938" y="2246313"/>
          <p14:tracePt t="45347" x="1150938" y="2236788"/>
          <p14:tracePt t="45356" x="1123950" y="2228850"/>
          <p14:tracePt t="45363" x="1087438" y="2219325"/>
          <p14:tracePt t="45370" x="1050925" y="2219325"/>
          <p14:tracePt t="45380" x="1004888" y="2219325"/>
          <p14:tracePt t="45386" x="912813" y="2246313"/>
          <p14:tracePt t="45393" x="849313" y="2273300"/>
          <p14:tracePt t="45400" x="785813" y="2309813"/>
          <p14:tracePt t="45409" x="758825" y="2328863"/>
          <p14:tracePt t="45415" x="722313" y="2365375"/>
          <p14:tracePt t="45424" x="693738" y="2382838"/>
          <p14:tracePt t="45431" x="685800" y="2392363"/>
          <p14:tracePt t="45439" x="676275" y="2392363"/>
          <p14:tracePt t="45446" x="666750" y="2411413"/>
          <p14:tracePt t="45454" x="657225" y="2419350"/>
          <p14:tracePt t="45463" x="657225" y="2428875"/>
          <p14:tracePt t="45469" x="657225" y="2447925"/>
          <p14:tracePt t="45478" x="657225" y="2455863"/>
          <p14:tracePt t="45484" x="666750" y="2474913"/>
          <p14:tracePt t="45493" x="693738" y="2511425"/>
          <p14:tracePt t="45499" x="722313" y="2538413"/>
          <p14:tracePt t="45507" x="749300" y="2557463"/>
          <p14:tracePt t="45514" x="785813" y="2565400"/>
          <p14:tracePt t="45522" x="812800" y="2574925"/>
          <p14:tracePt t="45531" x="831850" y="2574925"/>
          <p14:tracePt t="45537" x="849313" y="2574925"/>
          <p14:tracePt t="45547" x="868363" y="2574925"/>
          <p14:tracePt t="45552" x="895350" y="2574925"/>
          <p14:tracePt t="45560" x="912813" y="2574925"/>
          <p14:tracePt t="45567" x="931863" y="2574925"/>
          <p14:tracePt t="45576" x="949325" y="2565400"/>
          <p14:tracePt t="45582" x="958850" y="2565400"/>
          <p14:tracePt t="45591" x="968375" y="2557463"/>
          <p14:tracePt t="45606" x="968375" y="2547938"/>
          <p14:tracePt t="45613" x="968375" y="2538413"/>
          <p14:tracePt t="45630" x="977900" y="2538413"/>
          <p14:tracePt t="45636" x="977900" y="2520950"/>
          <p14:tracePt t="45644" x="977900" y="2511425"/>
          <p14:tracePt t="45651" x="977900" y="2501900"/>
          <p14:tracePt t="45659" x="977900" y="2484438"/>
          <p14:tracePt t="45666" x="958850" y="2465388"/>
          <p14:tracePt t="45675" x="949325" y="2455863"/>
          <p14:tracePt t="45681" x="931863" y="2438400"/>
          <p14:tracePt t="45690" x="912813" y="2438400"/>
          <p14:tracePt t="45697" x="876300" y="2438400"/>
          <p14:tracePt t="45705" x="831850" y="2438400"/>
          <p14:tracePt t="45714" x="795338" y="2438400"/>
          <p14:tracePt t="45720" x="766763" y="2455863"/>
          <p14:tracePt t="45728" x="722313" y="2465388"/>
          <p14:tracePt t="45734" x="693738" y="2474913"/>
          <p14:tracePt t="45742" x="657225" y="2484438"/>
          <p14:tracePt t="45750" x="639763" y="2492375"/>
          <p14:tracePt t="45759" x="639763" y="2501900"/>
          <p14:tracePt t="63763" x="703263" y="2511425"/>
          <p14:tracePt t="63770" x="776288" y="2520950"/>
          <p14:tracePt t="63777" x="868363" y="2520950"/>
          <p14:tracePt t="63785" x="931863" y="2538413"/>
          <p14:tracePt t="63793" x="968375" y="2538413"/>
          <p14:tracePt t="63801" x="1068388" y="2538413"/>
          <p14:tracePt t="63808" x="1196975" y="2538413"/>
          <p14:tracePt t="63817" x="1343025" y="2538413"/>
          <p14:tracePt t="63823" x="1470025" y="2538413"/>
          <p14:tracePt t="63831" x="1617663" y="2538413"/>
          <p14:tracePt t="63838" x="1708150" y="2528888"/>
          <p14:tracePt t="63847" x="1781175" y="2528888"/>
          <p14:tracePt t="63853" x="1900238" y="2501900"/>
          <p14:tracePt t="63862" x="2009775" y="2492375"/>
          <p14:tracePt t="63869" x="2136775" y="2474913"/>
          <p14:tracePt t="63877" x="2247900" y="2455863"/>
          <p14:tracePt t="63884" x="2393950" y="2455863"/>
          <p14:tracePt t="63892" x="2503488" y="2455863"/>
          <p14:tracePt t="63900" x="2593975" y="2455863"/>
          <p14:tracePt t="63906" x="2657475" y="2465388"/>
          <p14:tracePt t="63916" x="2695575" y="2465388"/>
          <p14:tracePt t="63922" x="2749550" y="2465388"/>
          <p14:tracePt t="63931" x="2813050" y="2465388"/>
          <p14:tracePt t="63937" x="2849563" y="2465388"/>
          <p14:tracePt t="63945" x="2895600" y="2465388"/>
          <p14:tracePt t="63952" x="2951163" y="2465388"/>
          <p14:tracePt t="63975" x="3243263" y="2492375"/>
          <p14:tracePt t="63985" x="3325813" y="2520950"/>
          <p14:tracePt t="63990" x="3362325" y="2520950"/>
          <p14:tracePt t="63999" x="3406775" y="2528888"/>
          <p14:tracePt t="64005" x="3425825" y="2538413"/>
          <p14:tracePt t="64014" x="3452813" y="2538413"/>
          <p14:tracePt t="64020" x="3489325" y="2547938"/>
          <p14:tracePt t="64029" x="3508375" y="2557463"/>
          <p14:tracePt t="64036" x="3535363" y="2565400"/>
          <p14:tracePt t="64044" x="3552825" y="2574925"/>
          <p14:tracePt t="64052" x="3581400" y="2584450"/>
          <p14:tracePt t="64059" x="3625850" y="2584450"/>
          <p14:tracePt t="64067" x="3654425" y="2593975"/>
          <p14:tracePt t="64074" x="3681413" y="2593975"/>
          <p14:tracePt t="64082" x="3698875" y="2593975"/>
          <p14:tracePt t="64089" x="3781425" y="2593975"/>
          <p14:tracePt t="64097" x="3890963" y="2593975"/>
          <p14:tracePt t="64104" x="3983038" y="2593975"/>
          <p14:tracePt t="64112" x="4092575" y="2593975"/>
          <p14:tracePt t="64119" x="4156075" y="2593975"/>
          <p14:tracePt t="64127" x="4211638" y="2593975"/>
          <p14:tracePt t="64135" x="4256088" y="2593975"/>
          <p14:tracePt t="64142" x="4311650" y="2584450"/>
          <p14:tracePt t="64152" x="4348163" y="2584450"/>
          <p14:tracePt t="64158" x="4394200" y="2574925"/>
          <p14:tracePt t="64166" x="4421188" y="2574925"/>
          <p14:tracePt t="64173" x="4467225" y="2557463"/>
          <p14:tracePt t="64181" x="4521200" y="2557463"/>
          <p14:tracePt t="64188" x="4594225" y="2547938"/>
          <p14:tracePt t="64196" x="4640263" y="2538413"/>
          <p14:tracePt t="64203" x="4732338" y="2538413"/>
          <p14:tracePt t="64211" x="4786313" y="2538413"/>
          <p14:tracePt t="64219" x="4832350" y="2538413"/>
          <p14:tracePt t="64226" x="4887913" y="2538413"/>
          <p14:tracePt t="64234" x="4924425" y="2538413"/>
          <p14:tracePt t="64242" x="4960938" y="2547938"/>
          <p14:tracePt t="64249" x="4987925" y="2547938"/>
          <p14:tracePt t="64256" x="5005388" y="2557463"/>
          <p14:tracePt t="64265" x="5024438" y="2557463"/>
          <p14:tracePt t="64271" x="5041900" y="2565400"/>
          <p14:tracePt t="64281" x="5060950" y="2565400"/>
          <p14:tracePt t="64286" x="5087938" y="2565400"/>
          <p14:tracePt t="64295" x="5097463" y="2574925"/>
          <p14:tracePt t="64302" x="5114925" y="2574925"/>
          <p14:tracePt t="64310" x="5124450" y="2574925"/>
          <p14:tracePt t="64812" x="5024438" y="2574925"/>
          <p14:tracePt t="64820" x="4841875" y="2574925"/>
          <p14:tracePt t="64827" x="4695825" y="2593975"/>
          <p14:tracePt t="64835" x="4567238" y="2593975"/>
          <p14:tracePt t="64843" x="4494213" y="2593975"/>
          <p14:tracePt t="64851" x="4330700" y="2593975"/>
          <p14:tracePt t="64858" x="4183063" y="2593975"/>
          <p14:tracePt t="64866" x="4019550" y="2601913"/>
          <p14:tracePt t="64873" x="3890963" y="2601913"/>
          <p14:tracePt t="64882" x="3744913" y="2601913"/>
          <p14:tracePt t="64888" x="3671888" y="2601913"/>
          <p14:tracePt t="64897" x="3625850" y="2601913"/>
          <p14:tracePt t="64903" x="3589338" y="2601913"/>
          <p14:tracePt t="64912" x="3562350" y="2601913"/>
          <p14:tracePt t="64918" x="3544888" y="2601913"/>
          <p14:tracePt t="64926" x="3498850" y="2601913"/>
          <p14:tracePt t="64934" x="3462338" y="2601913"/>
          <p14:tracePt t="64942" x="3406775" y="2601913"/>
          <p14:tracePt t="64949" x="3379788" y="2601913"/>
          <p14:tracePt t="64961" x="3343275" y="2601913"/>
          <p14:tracePt t="64964" x="3333750" y="2601913"/>
          <p14:tracePt t="64972" x="3306763" y="2593975"/>
          <p14:tracePt t="64986" x="3297238" y="2593975"/>
          <p14:tracePt t="64995" x="3289300" y="2593975"/>
          <p14:tracePt t="65192" x="3379788" y="2593975"/>
          <p14:tracePt t="65200" x="3435350" y="2593975"/>
          <p14:tracePt t="65207" x="3489325" y="2593975"/>
          <p14:tracePt t="65215" x="3535363" y="2593975"/>
          <p14:tracePt t="65222" x="3571875" y="2593975"/>
          <p14:tracePt t="65230" x="3625850" y="2593975"/>
          <p14:tracePt t="65237" x="3717925" y="2593975"/>
          <p14:tracePt t="65247" x="3846513" y="2593975"/>
          <p14:tracePt t="65252" x="3956050" y="2593975"/>
          <p14:tracePt t="65260" x="4102100" y="2593975"/>
          <p14:tracePt t="65267" x="4211638" y="2574925"/>
          <p14:tracePt t="65276" x="4338638" y="2574925"/>
          <p14:tracePt t="65284" x="4421188" y="2565400"/>
          <p14:tracePt t="65291" x="4457700" y="2565400"/>
          <p14:tracePt t="65299" x="4503738" y="2565400"/>
          <p14:tracePt t="65306" x="4530725" y="2565400"/>
          <p14:tracePt t="65314" x="4549775" y="2565400"/>
          <p14:tracePt t="65321" x="4576763" y="2557463"/>
          <p14:tracePt t="65330" x="4594225" y="2557463"/>
          <p14:tracePt t="65336" x="4649788" y="2557463"/>
          <p14:tracePt t="65345" x="4740275" y="2557463"/>
          <p14:tracePt t="65352" x="4795838" y="2557463"/>
          <p14:tracePt t="65359" x="4878388" y="2538413"/>
          <p14:tracePt t="65367" x="4951413" y="2538413"/>
          <p14:tracePt t="65375" x="5005388" y="2538413"/>
          <p14:tracePt t="65382" x="5070475" y="2528888"/>
          <p14:tracePt t="65389" x="5106988" y="2528888"/>
          <p14:tracePt t="65399" x="5151438" y="2528888"/>
          <p14:tracePt t="65412" x="5160963" y="2528888"/>
          <p14:tracePt t="65443" x="5160963" y="2520950"/>
          <p14:tracePt t="65671" x="5087938" y="2520950"/>
          <p14:tracePt t="65678" x="4968875" y="2538413"/>
          <p14:tracePt t="65685" x="4841875" y="2557463"/>
          <p14:tracePt t="65694" x="4732338" y="2565400"/>
          <p14:tracePt t="65701" x="4622800" y="2584450"/>
          <p14:tracePt t="65709" x="4557713" y="2593975"/>
          <p14:tracePt t="65719" x="4484688" y="2593975"/>
          <p14:tracePt t="65724" x="4430713" y="2601913"/>
          <p14:tracePt t="65733" x="4394200" y="2601913"/>
          <p14:tracePt t="65739" x="4367213" y="2611438"/>
          <p14:tracePt t="65747" x="4348163" y="2611438"/>
          <p14:tracePt t="65754" x="4330700" y="2611438"/>
          <p14:tracePt t="65763" x="4311650" y="2620963"/>
          <p14:tracePt t="65769" x="4302125" y="2620963"/>
          <p14:tracePt t="65777" x="4265613" y="2620963"/>
          <p14:tracePt t="65785" x="4248150" y="2630488"/>
          <p14:tracePt t="65801" x="4238625" y="2630488"/>
          <p14:tracePt t="65830" x="4229100" y="2638425"/>
          <p14:tracePt t="65838" x="4219575" y="2638425"/>
          <p14:tracePt t="65847" x="4202113" y="2647950"/>
          <p14:tracePt t="65853" x="4183063" y="2657475"/>
          <p14:tracePt t="65861" x="4165600" y="2667000"/>
          <p14:tracePt t="65868" x="4146550" y="2674938"/>
          <p14:tracePt t="65876" x="4138613" y="2674938"/>
          <p14:tracePt t="65989" x="4138613" y="2693988"/>
          <p14:tracePt t="65998" x="4138613" y="2711450"/>
          <p14:tracePt t="66005" x="4146550" y="2730500"/>
          <p14:tracePt t="66013" x="4156075" y="2747963"/>
          <p14:tracePt t="66020" x="4165600" y="2784475"/>
          <p14:tracePt t="66030" x="4175125" y="2803525"/>
          <p14:tracePt t="66035" x="4192588" y="2820988"/>
          <p14:tracePt t="66045" x="4202113" y="2830513"/>
          <p14:tracePt t="66051" x="4238625" y="2867025"/>
          <p14:tracePt t="66059" x="4265613" y="2886075"/>
          <p14:tracePt t="66066" x="4338638" y="2913063"/>
          <p14:tracePt t="66073" x="4367213" y="2930525"/>
          <p14:tracePt t="66083" x="4394200" y="2940050"/>
          <p14:tracePt t="66088" x="4430713" y="2940050"/>
          <p14:tracePt t="66097" x="4448175" y="2940050"/>
          <p14:tracePt t="66104" x="4467225" y="2949575"/>
          <p14:tracePt t="66119" x="4476750" y="2949575"/>
          <p14:tracePt t="66127" x="4494213" y="2949575"/>
          <p14:tracePt t="66134" x="4503738" y="2949575"/>
          <p14:tracePt t="66484" x="4403725" y="2986088"/>
          <p14:tracePt t="66491" x="4265613" y="3041650"/>
          <p14:tracePt t="66498" x="4092575" y="3122613"/>
          <p14:tracePt t="66506" x="3946525" y="3214688"/>
          <p14:tracePt t="66515" x="3810000" y="3324225"/>
          <p14:tracePt t="66521" x="3644900" y="3460750"/>
          <p14:tracePt t="66530" x="3479800" y="3597275"/>
          <p14:tracePt t="66537" x="3289300" y="3735388"/>
          <p14:tracePt t="66546" x="3124200" y="3862388"/>
          <p14:tracePt t="66553" x="2978150" y="3971925"/>
          <p14:tracePt t="66560" x="2859088" y="4027488"/>
          <p14:tracePt t="66568" x="2759075" y="4090988"/>
          <p14:tracePt t="66575" x="2676525" y="4146550"/>
          <p14:tracePt t="66585" x="2576513" y="4227513"/>
          <p14:tracePt t="66590" x="2484438" y="4310063"/>
          <p14:tracePt t="66598" x="2384425" y="4402138"/>
          <p14:tracePt t="66605" x="2311400" y="4502150"/>
          <p14:tracePt t="66614" x="2228850" y="4575175"/>
          <p14:tracePt t="66620" x="2146300" y="4657725"/>
          <p14:tracePt t="66630" x="2092325" y="4721225"/>
          <p14:tracePt t="66635" x="2046288" y="4775200"/>
          <p14:tracePt t="66644" x="1963738" y="4830763"/>
          <p14:tracePt t="66651" x="1909763" y="4876800"/>
          <p14:tracePt t="66659" x="1881188" y="4894263"/>
          <p14:tracePt t="66668" x="1863725" y="4930775"/>
          <p14:tracePt t="66674" x="1844675" y="4940300"/>
          <p14:tracePt t="66683" x="1836738" y="4959350"/>
          <p14:tracePt t="66689" x="1808163" y="4967288"/>
          <p14:tracePt t="66699" x="1790700" y="4976813"/>
          <p14:tracePt t="66704" x="1790700" y="4986338"/>
          <p14:tracePt t="66713" x="1781175" y="4995863"/>
          <p14:tracePt t="66719" x="1771650" y="4995863"/>
          <p14:tracePt t="66727" x="1763713" y="5003800"/>
          <p14:tracePt t="66735" x="1744663" y="5022850"/>
          <p14:tracePt t="66742" x="1727200" y="5032375"/>
          <p14:tracePt t="66750" x="1708150" y="5049838"/>
          <p14:tracePt t="66758" x="1681163" y="5059363"/>
          <p14:tracePt t="66766" x="1644650" y="5068888"/>
          <p14:tracePt t="66772" x="1617663" y="5095875"/>
          <p14:tracePt t="66782" x="1589088" y="5105400"/>
          <p14:tracePt t="66787" x="1543050" y="5113338"/>
          <p14:tracePt t="66797" x="1516063" y="5113338"/>
          <p14:tracePt t="66803" x="1462088" y="5122863"/>
          <p14:tracePt t="66811" x="1416050" y="5122863"/>
          <p14:tracePt t="66818" x="1360488" y="5132388"/>
          <p14:tracePt t="66826" x="1306513" y="5132388"/>
          <p14:tracePt t="66833" x="1250950" y="5132388"/>
          <p14:tracePt t="66841" x="1187450" y="5132388"/>
          <p14:tracePt t="66848" x="1150938" y="5132388"/>
          <p14:tracePt t="66856" x="1123950" y="5132388"/>
          <p14:tracePt t="66865" x="1058863" y="5122863"/>
          <p14:tracePt t="66871" x="1004888" y="5122863"/>
          <p14:tracePt t="66879" x="968375" y="5113338"/>
          <p14:tracePt t="66886" x="904875" y="5113338"/>
          <p14:tracePt t="66894" x="849313" y="5105400"/>
          <p14:tracePt t="66901" x="803275" y="5105400"/>
          <p14:tracePt t="66910" x="749300" y="5076825"/>
          <p14:tracePt t="66917" x="703263" y="5068888"/>
          <p14:tracePt t="66925" x="666750" y="5068888"/>
          <p14:tracePt t="66933" x="620713" y="5059363"/>
          <p14:tracePt t="66939" x="593725" y="5049838"/>
          <p14:tracePt t="66949" x="566738" y="5049838"/>
          <p14:tracePt t="66954" x="539750" y="5049838"/>
          <p14:tracePt t="66963" x="501650" y="5049838"/>
          <p14:tracePt t="66970" x="465138" y="5040313"/>
          <p14:tracePt t="66978" x="438150" y="5040313"/>
          <p14:tracePt t="66985" x="428625" y="5040313"/>
          <p14:tracePt t="66993" x="420688" y="5040313"/>
          <p14:tracePt t="66999" x="411163" y="5040313"/>
          <p14:tracePt t="67008" x="392113" y="5032375"/>
          <p14:tracePt t="67015" x="384175" y="5032375"/>
          <p14:tracePt t="67023" x="374650" y="5022850"/>
          <p14:tracePt t="67048" x="365125" y="5022850"/>
          <p14:tracePt t="67077" x="365125" y="5013325"/>
          <p14:tracePt t="67122" x="355600" y="5013325"/>
          <p14:tracePt t="67336" x="392113" y="4976813"/>
          <p14:tracePt t="67342" x="457200" y="4940300"/>
          <p14:tracePt t="67350" x="501650" y="4922838"/>
          <p14:tracePt t="67358" x="539750" y="4894263"/>
          <p14:tracePt t="67367" x="547688" y="489426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/>
              <a:t>A cost &amp; schedule estimation model</a:t>
            </a:r>
            <a:br>
              <a:rPr lang="en-US" sz="4000"/>
            </a:br>
            <a:r>
              <a:rPr lang="en-US" sz="4000"/>
              <a:t>COnstructive COst MOdel*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400" dirty="0"/>
              <a:t>Based on 63 TRW projects size range from 2,000 SLOC to 966,000 SLOC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/>
              <a:t>Heterogeneous: Incorporates different application domains.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/>
              <a:t>There are three COCOMO levels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Basic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Intermediate (the most popular)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dirty="0"/>
              <a:t>Detailed (much additional effort to use but little additional benefit)</a:t>
            </a:r>
          </a:p>
          <a:p>
            <a:pPr eaLnBrk="1" hangingPunct="1">
              <a:lnSpc>
                <a:spcPct val="90000"/>
              </a:lnSpc>
            </a:pPr>
            <a:r>
              <a:rPr lang="en-US" sz="2400" dirty="0"/>
              <a:t>The different versions of the model represent different levels of detail or precision</a:t>
            </a:r>
          </a:p>
          <a:p>
            <a:pPr eaLnBrk="1" hangingPunct="1">
              <a:lnSpc>
                <a:spcPct val="90000"/>
              </a:lnSpc>
            </a:pPr>
            <a:endParaRPr lang="en-US" sz="2400" dirty="0"/>
          </a:p>
        </p:txBody>
      </p:sp>
      <p:sp>
        <p:nvSpPr>
          <p:cNvPr id="83972" name="Text Box 4"/>
          <p:cNvSpPr txBox="1">
            <a:spLocks noChangeArrowheads="1"/>
          </p:cNvSpPr>
          <p:nvPr/>
        </p:nvSpPr>
        <p:spPr bwMode="auto">
          <a:xfrm>
            <a:off x="422275" y="6096000"/>
            <a:ext cx="6400800" cy="36671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Arial" charset="0"/>
              </a:rPr>
              <a:t>*Boehm B., Software Engineering Economics</a:t>
            </a:r>
            <a:endParaRPr lang="en-US" b="1" i="1" u="sng">
              <a:latin typeface="Arial" charset="0"/>
            </a:endParaRPr>
          </a:p>
        </p:txBody>
      </p:sp>
      <p:pic>
        <p:nvPicPr>
          <p:cNvPr id="5" name="Ses 4">
            <a:hlinkClick r:id="" action="ppaction://media"/>
            <a:extLst>
              <a:ext uri="{FF2B5EF4-FFF2-40B4-BE49-F238E27FC236}">
                <a16:creationId xmlns:a16="http://schemas.microsoft.com/office/drawing/2014/main" id="{12368AB0-39A3-407A-9371-37867D9B6B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908"/>
    </mc:Choice>
    <mc:Fallback xmlns="">
      <p:transition spd="slow" advTm="113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3E2C2ED-30E8-4A1F-9C2E-2E0AE3F47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COCOMO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7710AD1-D2CA-4BEF-8D3E-E4095AB13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2600" y="2597150"/>
            <a:ext cx="3124200" cy="3533775"/>
          </a:xfrm>
        </p:spPr>
        <p:txBody>
          <a:bodyPr/>
          <a:lstStyle/>
          <a:p>
            <a:r>
              <a:rPr lang="en-US" b="1" dirty="0">
                <a:latin typeface="Arial" charset="0"/>
              </a:rPr>
              <a:t>E = a </a:t>
            </a:r>
            <a:r>
              <a:rPr lang="en-US" b="1" baseline="-10000" dirty="0">
                <a:latin typeface="Arial" charset="0"/>
              </a:rPr>
              <a:t>*</a:t>
            </a:r>
            <a:r>
              <a:rPr lang="en-US" b="1" dirty="0">
                <a:latin typeface="Arial" charset="0"/>
              </a:rPr>
              <a:t> Size</a:t>
            </a:r>
            <a:r>
              <a:rPr lang="en-US" sz="3200" b="1" dirty="0">
                <a:latin typeface="Arial" charset="0"/>
              </a:rPr>
              <a:t> </a:t>
            </a:r>
            <a:r>
              <a:rPr lang="en-US" sz="3200" b="1" baseline="30000" dirty="0">
                <a:latin typeface="Arial" charset="0"/>
              </a:rPr>
              <a:t>b</a:t>
            </a:r>
            <a:endParaRPr lang="tr-TR" dirty="0"/>
          </a:p>
        </p:txBody>
      </p:sp>
      <p:graphicFrame>
        <p:nvGraphicFramePr>
          <p:cNvPr id="4" name="Object 18">
            <a:extLst>
              <a:ext uri="{FF2B5EF4-FFF2-40B4-BE49-F238E27FC236}">
                <a16:creationId xmlns:a16="http://schemas.microsoft.com/office/drawing/2014/main" id="{BA6B1D20-3676-4509-B33C-B97F34C1FF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8656050"/>
              </p:ext>
            </p:extLst>
          </p:nvPr>
        </p:nvGraphicFramePr>
        <p:xfrm>
          <a:off x="838200" y="1981200"/>
          <a:ext cx="4289425" cy="353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4276800" imgH="2721600" progId="Excel.Sheet.8">
                  <p:embed/>
                </p:oleObj>
              </mc:Choice>
              <mc:Fallback>
                <p:oleObj name="Worksheet" r:id="rId4" imgW="4276800" imgH="2721600" progId="Excel.Sheet.8">
                  <p:embed/>
                  <p:pic>
                    <p:nvPicPr>
                      <p:cNvPr id="6146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1981200"/>
                        <a:ext cx="4289425" cy="3533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Metin kutusu 4">
            <a:extLst>
              <a:ext uri="{FF2B5EF4-FFF2-40B4-BE49-F238E27FC236}">
                <a16:creationId xmlns:a16="http://schemas.microsoft.com/office/drawing/2014/main" id="{623288C5-31CE-499F-BBD5-C9F5CD4527AF}"/>
              </a:ext>
            </a:extLst>
          </p:cNvPr>
          <p:cNvSpPr txBox="1"/>
          <p:nvPr/>
        </p:nvSpPr>
        <p:spPr>
          <a:xfrm>
            <a:off x="1219200" y="5751653"/>
            <a:ext cx="647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Based on 63 TRW projects size range from 2,000 SLOC to 966,000 SLOC</a:t>
            </a:r>
          </a:p>
          <a:p>
            <a:endParaRPr lang="tr-TR" dirty="0"/>
          </a:p>
        </p:txBody>
      </p:sp>
      <p:pic>
        <p:nvPicPr>
          <p:cNvPr id="7" name="Ses 6">
            <a:hlinkClick r:id="" action="ppaction://media"/>
            <a:extLst>
              <a:ext uri="{FF2B5EF4-FFF2-40B4-BE49-F238E27FC236}">
                <a16:creationId xmlns:a16="http://schemas.microsoft.com/office/drawing/2014/main" id="{D418A933-FB4C-495D-923A-318F4BAD0D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54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501"/>
    </mc:Choice>
    <mc:Fallback xmlns="">
      <p:transition spd="slow" advTm="143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0488" tIns="44450" rIns="90488" bIns="44450" anchor="ctr"/>
          <a:lstStyle/>
          <a:p>
            <a:pPr eaLnBrk="1" hangingPunct="1"/>
            <a:r>
              <a:rPr lang="en-US"/>
              <a:t>Basic COCOMO model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 lIns="90488" tIns="44450" rIns="90488" bIns="44450"/>
          <a:lstStyle/>
          <a:p>
            <a:pPr marL="285750" indent="-285750"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>
                <a:latin typeface="Arial" charset="0"/>
              </a:rPr>
              <a:t>E = a </a:t>
            </a:r>
            <a:r>
              <a:rPr lang="en-US" b="1" baseline="-10000" dirty="0">
                <a:latin typeface="Arial" charset="0"/>
              </a:rPr>
              <a:t>*</a:t>
            </a:r>
            <a:r>
              <a:rPr lang="en-US" b="1" dirty="0">
                <a:latin typeface="Arial" charset="0"/>
              </a:rPr>
              <a:t> Size</a:t>
            </a:r>
            <a:r>
              <a:rPr lang="en-US" sz="3200" b="1" dirty="0">
                <a:latin typeface="Arial" charset="0"/>
              </a:rPr>
              <a:t> </a:t>
            </a:r>
            <a:r>
              <a:rPr lang="en-US" sz="3200" b="1" baseline="30000" dirty="0">
                <a:latin typeface="Arial" charset="0"/>
              </a:rPr>
              <a:t>b</a:t>
            </a:r>
            <a:endParaRPr lang="en-US" b="1" dirty="0">
              <a:latin typeface="Arial" charset="0"/>
            </a:endParaRPr>
          </a:p>
          <a:p>
            <a:pPr marL="285750" indent="-285750" eaLnBrk="1" hangingPunct="1">
              <a:lnSpc>
                <a:spcPct val="90000"/>
              </a:lnSpc>
            </a:pPr>
            <a:r>
              <a:rPr lang="en-US" sz="2400" dirty="0"/>
              <a:t>Where</a:t>
            </a:r>
            <a:endParaRPr lang="en-US" sz="2400" i="1" dirty="0"/>
          </a:p>
          <a:p>
            <a:pPr marL="685800" lvl="1" indent="-228600" eaLnBrk="1" hangingPunct="1">
              <a:lnSpc>
                <a:spcPct val="90000"/>
              </a:lnSpc>
            </a:pPr>
            <a:r>
              <a:rPr lang="en-US" sz="2000" i="1" dirty="0"/>
              <a:t>a</a:t>
            </a:r>
            <a:r>
              <a:rPr lang="en-US" sz="2000" dirty="0"/>
              <a:t> and </a:t>
            </a:r>
            <a:r>
              <a:rPr lang="en-US" sz="2000" i="1" dirty="0"/>
              <a:t>b</a:t>
            </a:r>
            <a:r>
              <a:rPr lang="en-US" sz="2000" dirty="0"/>
              <a:t> are constants that depend on the project</a:t>
            </a:r>
          </a:p>
          <a:p>
            <a:pPr marL="685800" lvl="1" indent="-228600" eaLnBrk="1" hangingPunct="1">
              <a:lnSpc>
                <a:spcPct val="90000"/>
              </a:lnSpc>
            </a:pPr>
            <a:r>
              <a:rPr lang="en-US" sz="2000" dirty="0"/>
              <a:t>Size is measured in thousands of lines of code (KLOC)</a:t>
            </a:r>
          </a:p>
          <a:p>
            <a:pPr marL="685800" lvl="1" indent="-228600" eaLnBrk="1" hangingPunct="1">
              <a:lnSpc>
                <a:spcPct val="90000"/>
              </a:lnSpc>
            </a:pPr>
            <a:r>
              <a:rPr lang="en-US" sz="2000" dirty="0"/>
              <a:t>Effort is measured in staff months (19 days per month or 152 working hours per month)</a:t>
            </a:r>
          </a:p>
          <a:p>
            <a:pPr marL="285750" indent="-285750" eaLnBrk="1" hangingPunct="1">
              <a:lnSpc>
                <a:spcPct val="90000"/>
              </a:lnSpc>
            </a:pPr>
            <a:r>
              <a:rPr lang="en-US" sz="2400" dirty="0"/>
              <a:t>Determining a and b</a:t>
            </a:r>
          </a:p>
          <a:p>
            <a:pPr marL="685800" lvl="1" indent="-228600" eaLnBrk="1" hangingPunct="1">
              <a:lnSpc>
                <a:spcPct val="90000"/>
              </a:lnSpc>
            </a:pPr>
            <a:r>
              <a:rPr lang="en-US" sz="2000" dirty="0"/>
              <a:t>a and b can be determined by a curve fit procedure, matching project data to the equation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 dirty="0"/>
              <a:t>Most organizations do not have enough data to perform such an analysis</a:t>
            </a:r>
          </a:p>
          <a:p>
            <a:pPr marL="685800" lvl="1" indent="-228600" eaLnBrk="1" hangingPunct="1">
              <a:lnSpc>
                <a:spcPct val="90000"/>
              </a:lnSpc>
            </a:pPr>
            <a:r>
              <a:rPr lang="en-US" sz="2000" dirty="0"/>
              <a:t>Three modes of difficulty are defined that seem to characterize many software projects</a:t>
            </a:r>
          </a:p>
        </p:txBody>
      </p:sp>
      <p:pic>
        <p:nvPicPr>
          <p:cNvPr id="5" name="Ses 4">
            <a:hlinkClick r:id="" action="ppaction://media"/>
            <a:extLst>
              <a:ext uri="{FF2B5EF4-FFF2-40B4-BE49-F238E27FC236}">
                <a16:creationId xmlns:a16="http://schemas.microsoft.com/office/drawing/2014/main" id="{5CBBBE56-F01F-41E1-9B76-3D4CE533A7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14217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64" x="9525" y="1497013"/>
          <p14:tracePt t="2371" x="26988" y="1489075"/>
          <p14:tracePt t="2380" x="63500" y="1489075"/>
          <p14:tracePt t="2387" x="82550" y="1489075"/>
          <p14:tracePt t="2394" x="109538" y="1489075"/>
          <p14:tracePt t="2403" x="136525" y="1460500"/>
          <p14:tracePt t="2409" x="155575" y="1460500"/>
          <p14:tracePt t="2417" x="165100" y="1460500"/>
          <p14:tracePt t="2424" x="173038" y="1460500"/>
          <p14:tracePt t="2432" x="192088" y="1460500"/>
          <p14:tracePt t="2448" x="219075" y="1460500"/>
          <p14:tracePt t="2455" x="228600" y="1460500"/>
          <p14:tracePt t="2463" x="238125" y="1460500"/>
          <p14:tracePt t="2472" x="255588" y="1460500"/>
          <p14:tracePt t="2478" x="274638" y="1460500"/>
          <p14:tracePt t="2486" x="282575" y="1460500"/>
          <p14:tracePt t="2493" x="292100" y="1460500"/>
          <p14:tracePt t="2501" x="301625" y="1460500"/>
          <p14:tracePt t="2508" x="319088" y="1460500"/>
          <p14:tracePt t="2516" x="328613" y="1460500"/>
          <p14:tracePt t="2532" x="338138" y="1460500"/>
          <p14:tracePt t="2547" x="347663" y="1460500"/>
          <p14:tracePt t="2585" x="355600" y="1460500"/>
          <p14:tracePt t="2601" x="365125" y="1460500"/>
          <p14:tracePt t="2684" x="374650" y="1460500"/>
          <p14:tracePt t="2714" x="384175" y="1460500"/>
          <p14:tracePt t="2729" x="384175" y="1470025"/>
          <p14:tracePt t="2744" x="392113" y="1479550"/>
          <p14:tracePt t="2751" x="392113" y="1489075"/>
          <p14:tracePt t="2759" x="392113" y="1497013"/>
          <p14:tracePt t="2767" x="392113" y="1506538"/>
          <p14:tracePt t="2783" x="392113" y="1516063"/>
          <p14:tracePt t="2798" x="401638" y="1525588"/>
          <p14:tracePt t="2813" x="401638" y="1533525"/>
          <p14:tracePt t="2821" x="401638" y="1543050"/>
          <p14:tracePt t="2827" x="401638" y="1552575"/>
          <p14:tracePt t="2836" x="401638" y="1562100"/>
          <p14:tracePt t="2858" x="401638" y="1570038"/>
          <p14:tracePt t="2873" x="401638" y="1579563"/>
          <p14:tracePt t="2897" x="401638" y="1589088"/>
          <p14:tracePt t="2912" x="401638" y="1598613"/>
          <p14:tracePt t="2926" x="401638" y="1616075"/>
          <p14:tracePt t="2942" x="401638" y="1625600"/>
          <p14:tracePt t="2961" x="401638" y="1635125"/>
          <p14:tracePt t="2971" x="401638" y="1643063"/>
          <p14:tracePt t="2987" x="401638" y="1652588"/>
          <p14:tracePt t="2995" x="401638" y="1662113"/>
          <p14:tracePt t="3003" x="411163" y="1671638"/>
          <p14:tracePt t="3009" x="411163" y="1679575"/>
          <p14:tracePt t="3025" x="420688" y="1698625"/>
          <p14:tracePt t="3034" x="420688" y="1716088"/>
          <p14:tracePt t="3040" x="428625" y="1735138"/>
          <p14:tracePt t="3048" x="428625" y="1762125"/>
          <p14:tracePt t="3055" x="438150" y="1771650"/>
          <p14:tracePt t="3064" x="447675" y="1789113"/>
          <p14:tracePt t="3071" x="457200" y="1817688"/>
          <p14:tracePt t="3078" x="465138" y="1844675"/>
          <p14:tracePt t="3087" x="474663" y="1844675"/>
          <p14:tracePt t="3093" x="484188" y="1862138"/>
          <p14:tracePt t="3101" x="493713" y="1881188"/>
          <p14:tracePt t="3108" x="511175" y="1881188"/>
          <p14:tracePt t="3117" x="511175" y="1890713"/>
          <p14:tracePt t="3123" x="520700" y="1898650"/>
          <p14:tracePt t="3139" x="530225" y="1908175"/>
          <p14:tracePt t="3147" x="539750" y="1908175"/>
          <p14:tracePt t="3154" x="547688" y="1927225"/>
          <p14:tracePt t="3162" x="547688" y="1935163"/>
          <p14:tracePt t="3171" x="557213" y="1935163"/>
          <p14:tracePt t="3177" x="576263" y="1944688"/>
          <p14:tracePt t="3186" x="584200" y="1954213"/>
          <p14:tracePt t="3192" x="603250" y="1954213"/>
          <p14:tracePt t="3201" x="612775" y="1963738"/>
          <p14:tracePt t="3207" x="620713" y="1963738"/>
          <p14:tracePt t="3216" x="630238" y="1973263"/>
          <p14:tracePt t="3222" x="639763" y="1973263"/>
          <p14:tracePt t="3231" x="666750" y="1981200"/>
          <p14:tracePt t="3238" x="676275" y="1981200"/>
          <p14:tracePt t="3246" x="693738" y="1990725"/>
          <p14:tracePt t="3255" x="712788" y="1990725"/>
          <p14:tracePt t="3260" x="722313" y="1990725"/>
          <p14:tracePt t="3269" x="749300" y="2000250"/>
          <p14:tracePt t="3275" x="758825" y="2000250"/>
          <p14:tracePt t="3284" x="776288" y="2000250"/>
          <p14:tracePt t="3291" x="795338" y="2009775"/>
          <p14:tracePt t="3299" x="831850" y="2009775"/>
          <p14:tracePt t="3306" x="849313" y="2009775"/>
          <p14:tracePt t="3314" x="849313" y="2017713"/>
          <p14:tracePt t="3321" x="858838" y="2017713"/>
          <p14:tracePt t="3329" x="876300" y="2017713"/>
          <p14:tracePt t="3338" x="895350" y="2017713"/>
          <p14:tracePt t="3344" x="912813" y="2027238"/>
          <p14:tracePt t="3352" x="922338" y="2027238"/>
          <p14:tracePt t="3359" x="941388" y="2027238"/>
          <p14:tracePt t="3367" x="958850" y="2027238"/>
          <p14:tracePt t="3374" x="1014413" y="2027238"/>
          <p14:tracePt t="3384" x="1050925" y="2027238"/>
          <p14:tracePt t="3389" x="1096963" y="2027238"/>
          <p14:tracePt t="3398" x="1133475" y="2036763"/>
          <p14:tracePt t="3405" x="1196975" y="2046288"/>
          <p14:tracePt t="3413" x="1233488" y="2046288"/>
          <p14:tracePt t="3421" x="1287463" y="2046288"/>
          <p14:tracePt t="3428" x="1352550" y="2054225"/>
          <p14:tracePt t="3436" x="1425575" y="2054225"/>
          <p14:tracePt t="3443" x="1498600" y="2054225"/>
          <p14:tracePt t="3452" x="1535113" y="2054225"/>
          <p14:tracePt t="3458" x="1579563" y="2054225"/>
          <p14:tracePt t="3467" x="1617663" y="2054225"/>
          <p14:tracePt t="3473" x="1654175" y="2054225"/>
          <p14:tracePt t="3482" x="1681163" y="2054225"/>
          <p14:tracePt t="3488" x="1698625" y="2054225"/>
          <p14:tracePt t="3496" x="1727200" y="2054225"/>
          <p14:tracePt t="3504" x="1808163" y="2054225"/>
          <p14:tracePt t="3512" x="1890713" y="2046288"/>
          <p14:tracePt t="3520" x="1946275" y="2036763"/>
          <p14:tracePt t="3526" x="2027238" y="2017713"/>
          <p14:tracePt t="3536" x="2082800" y="2017713"/>
          <p14:tracePt t="3541" x="2136775" y="2009775"/>
          <p14:tracePt t="3550" x="2192338" y="2009775"/>
          <p14:tracePt t="3557" x="2255838" y="2009775"/>
          <p14:tracePt t="3565" x="2292350" y="2009775"/>
          <p14:tracePt t="3572" x="2338388" y="2009775"/>
          <p14:tracePt t="3580" x="2365375" y="2009775"/>
          <p14:tracePt t="3588" x="2384425" y="2009775"/>
          <p14:tracePt t="3596" x="2411413" y="2009775"/>
          <p14:tracePt t="3605" x="2430463" y="2009775"/>
          <p14:tracePt t="3610" x="2447925" y="2009775"/>
          <p14:tracePt t="3619" x="2466975" y="2009775"/>
          <p14:tracePt t="3625" x="2493963" y="2009775"/>
          <p14:tracePt t="3634" x="2511425" y="2009775"/>
          <p14:tracePt t="3640" x="2540000" y="2009775"/>
          <p14:tracePt t="3649" x="2593975" y="2009775"/>
          <p14:tracePt t="3656" x="2640013" y="2009775"/>
          <p14:tracePt t="3664" x="2667000" y="2009775"/>
          <p14:tracePt t="3671" x="2695575" y="2009775"/>
          <p14:tracePt t="3679" x="2722563" y="2009775"/>
          <p14:tracePt t="3688" x="2795588" y="2000250"/>
          <p14:tracePt t="3694" x="2841625" y="1990725"/>
          <p14:tracePt t="3702" x="2878138" y="1973263"/>
          <p14:tracePt t="3709" x="2895600" y="1973263"/>
          <p14:tracePt t="3717" x="2914650" y="1963738"/>
          <p14:tracePt t="3724" x="2951163" y="1954213"/>
          <p14:tracePt t="3739" x="2951163" y="1944688"/>
          <p14:tracePt t="3748" x="2959100" y="1944688"/>
          <p14:tracePt t="3755" x="2968625" y="1935163"/>
          <p14:tracePt t="3772" x="2978150" y="1927225"/>
          <p14:tracePt t="3777" x="2978150" y="1917700"/>
          <p14:tracePt t="3786" x="2978150" y="1898650"/>
          <p14:tracePt t="3801" x="2978150" y="1890713"/>
          <p14:tracePt t="3808" x="2987675" y="1890713"/>
          <p14:tracePt t="3817" x="2987675" y="1881188"/>
          <p14:tracePt t="3823" x="2987675" y="1871663"/>
          <p14:tracePt t="3831" x="2987675" y="1854200"/>
          <p14:tracePt t="3838" x="2987675" y="1835150"/>
          <p14:tracePt t="3847" x="2987675" y="1825625"/>
          <p14:tracePt t="3854" x="2987675" y="1817688"/>
          <p14:tracePt t="3862" x="2987675" y="1808163"/>
          <p14:tracePt t="3876" x="2987675" y="1798638"/>
          <p14:tracePt t="3891" x="2987675" y="1789113"/>
          <p14:tracePt t="3900" x="2987675" y="1781175"/>
          <p14:tracePt t="3906" x="2978150" y="1771650"/>
          <p14:tracePt t="3915" x="2968625" y="1752600"/>
          <p14:tracePt t="3922" x="2951163" y="1744663"/>
          <p14:tracePt t="3930" x="2922588" y="1725613"/>
          <p14:tracePt t="3938" x="2905125" y="1708150"/>
          <p14:tracePt t="3962" x="2786063" y="1652588"/>
          <p14:tracePt t="3969" x="2768600" y="1643063"/>
          <p14:tracePt t="3975" x="2722563" y="1635125"/>
          <p14:tracePt t="3984" x="2695575" y="1635125"/>
          <p14:tracePt t="3990" x="2657475" y="1616075"/>
          <p14:tracePt t="3998" x="2620963" y="1606550"/>
          <p14:tracePt t="4005" x="2540000" y="1598613"/>
          <p14:tracePt t="4014" x="2503488" y="1598613"/>
          <p14:tracePt t="4021" x="2447925" y="1562100"/>
          <p14:tracePt t="4028" x="2365375" y="1552575"/>
          <p14:tracePt t="4038" x="2274888" y="1533525"/>
          <p14:tracePt t="4043" x="2182813" y="1533525"/>
          <p14:tracePt t="4053" x="2082800" y="1525588"/>
          <p14:tracePt t="4059" x="2009775" y="1525588"/>
          <p14:tracePt t="4067" x="1973263" y="1525588"/>
          <p14:tracePt t="4074" x="1917700" y="1525588"/>
          <p14:tracePt t="4083" x="1854200" y="1525588"/>
          <p14:tracePt t="4089" x="1800225" y="1525588"/>
          <p14:tracePt t="4097" x="1754188" y="1533525"/>
          <p14:tracePt t="4104" x="1717675" y="1533525"/>
          <p14:tracePt t="4113" x="1644650" y="1533525"/>
          <p14:tracePt t="4122" x="1608138" y="1533525"/>
          <p14:tracePt t="4127" x="1562100" y="1533525"/>
          <p14:tracePt t="4136" x="1525588" y="1533525"/>
          <p14:tracePt t="4142" x="1498600" y="1533525"/>
          <p14:tracePt t="4151" x="1443038" y="1533525"/>
          <p14:tracePt t="4157" x="1397000" y="1533525"/>
          <p14:tracePt t="4167" x="1360488" y="1533525"/>
          <p14:tracePt t="4173" x="1323975" y="1533525"/>
          <p14:tracePt t="4181" x="1287463" y="1533525"/>
          <p14:tracePt t="4188" x="1260475" y="1533525"/>
          <p14:tracePt t="4196" x="1223963" y="1533525"/>
          <p14:tracePt t="4204" x="1214438" y="1533525"/>
          <p14:tracePt t="4212" x="1196975" y="1533525"/>
          <p14:tracePt t="4219" x="1160463" y="1533525"/>
          <p14:tracePt t="4226" x="1150938" y="1533525"/>
          <p14:tracePt t="4235" x="1114425" y="1533525"/>
          <p14:tracePt t="4241" x="1087438" y="1533525"/>
          <p14:tracePt t="4250" x="1058863" y="1533525"/>
          <p14:tracePt t="4256" x="1014413" y="1543050"/>
          <p14:tracePt t="4265" x="977900" y="1543050"/>
          <p14:tracePt t="4271" x="912813" y="1570038"/>
          <p14:tracePt t="4280" x="876300" y="1579563"/>
          <p14:tracePt t="4287" x="849313" y="1579563"/>
          <p14:tracePt t="4295" x="803275" y="1589088"/>
          <p14:tracePt t="4304" x="776288" y="1598613"/>
          <p14:tracePt t="4310" x="730250" y="1606550"/>
          <p14:tracePt t="4319" x="722313" y="1606550"/>
          <p14:tracePt t="4325" x="712788" y="1606550"/>
          <p14:tracePt t="4340" x="703263" y="1616075"/>
          <p14:tracePt t="4364" x="693738" y="1616075"/>
          <p14:tracePt t="4386" x="685800" y="1616075"/>
          <p14:tracePt t="4394" x="676275" y="1625600"/>
          <p14:tracePt t="4402" x="666750" y="1625600"/>
          <p14:tracePt t="4408" x="666750" y="1635125"/>
          <p14:tracePt t="4417" x="657225" y="1635125"/>
          <p14:tracePt t="4424" x="649288" y="1643063"/>
          <p14:tracePt t="4433" x="639763" y="1652588"/>
          <p14:tracePt t="4439" x="620713" y="1652588"/>
          <p14:tracePt t="4447" x="584200" y="1671638"/>
          <p14:tracePt t="4455" x="566738" y="1679575"/>
          <p14:tracePt t="4463" x="547688" y="1689100"/>
          <p14:tracePt t="4472" x="530225" y="1698625"/>
          <p14:tracePt t="4477" x="520700" y="1708150"/>
          <p14:tracePt t="4485" x="511175" y="1708150"/>
          <p14:tracePt t="4492" x="501650" y="1708150"/>
          <p14:tracePt t="4501" x="501650" y="1725613"/>
          <p14:tracePt t="4508" x="493713" y="1725613"/>
          <p14:tracePt t="4522" x="484188" y="1735138"/>
          <p14:tracePt t="4531" x="474663" y="1744663"/>
          <p14:tracePt t="4538" x="465138" y="1752600"/>
          <p14:tracePt t="4546" x="457200" y="1771650"/>
          <p14:tracePt t="4554" x="447675" y="1789113"/>
          <p14:tracePt t="4561" x="428625" y="1798638"/>
          <p14:tracePt t="4570" x="420688" y="1817688"/>
          <p14:tracePt t="4576" x="411163" y="1825625"/>
          <p14:tracePt t="4586" x="411163" y="1835150"/>
          <p14:tracePt t="4622" x="411163" y="1844675"/>
          <p14:tracePt t="4652" x="411163" y="1854200"/>
          <p14:tracePt t="4668" x="411163" y="1881188"/>
          <p14:tracePt t="4683" x="411163" y="1890713"/>
          <p14:tracePt t="4690" x="411163" y="1898650"/>
          <p14:tracePt t="4979" x="411163" y="1908175"/>
          <p14:tracePt t="5002" x="420688" y="1908175"/>
          <p14:tracePt t="5010" x="428625" y="1908175"/>
          <p14:tracePt t="5017" x="438150" y="1917700"/>
          <p14:tracePt t="5033" x="447675" y="1917700"/>
          <p14:tracePt t="5040" x="457200" y="1927225"/>
          <p14:tracePt t="5055" x="465138" y="1935163"/>
          <p14:tracePt t="5078" x="465138" y="1944688"/>
          <p14:tracePt t="5087" x="474663" y="1944688"/>
          <p14:tracePt t="5093" x="484188" y="1944688"/>
          <p14:tracePt t="5102" x="484188" y="1954213"/>
          <p14:tracePt t="5108" x="493713" y="1954213"/>
          <p14:tracePt t="5123" x="501650" y="1963738"/>
          <p14:tracePt t="5147" x="511175" y="1963738"/>
          <p14:tracePt t="5177" x="520700" y="1963738"/>
          <p14:tracePt t="5200" x="530225" y="1963738"/>
          <p14:tracePt t="5207" x="557213" y="1963738"/>
          <p14:tracePt t="5214" x="566738" y="1963738"/>
          <p14:tracePt t="5222" x="593725" y="1963738"/>
          <p14:tracePt t="5231" x="612775" y="1963738"/>
          <p14:tracePt t="5237" x="630238" y="1963738"/>
          <p14:tracePt t="5246" x="649288" y="1963738"/>
          <p14:tracePt t="5253" x="666750" y="1963738"/>
          <p14:tracePt t="5261" x="685800" y="1973263"/>
          <p14:tracePt t="5270" x="712788" y="1973263"/>
          <p14:tracePt t="5275" x="722313" y="1973263"/>
          <p14:tracePt t="5299" x="730250" y="1973263"/>
          <p14:tracePt t="5306" x="739775" y="1973263"/>
          <p14:tracePt t="5314" x="758825" y="1973263"/>
          <p14:tracePt t="5321" x="766763" y="1973263"/>
          <p14:tracePt t="5329" x="776288" y="1973263"/>
          <p14:tracePt t="5337" x="795338" y="1973263"/>
          <p14:tracePt t="5353" x="803275" y="1981200"/>
          <p14:tracePt t="5368" x="812800" y="1981200"/>
          <p14:tracePt t="5383" x="822325" y="1981200"/>
          <p14:tracePt t="5398" x="831850" y="1981200"/>
          <p14:tracePt t="5413" x="839788" y="1981200"/>
          <p14:tracePt t="5428" x="849313" y="1981200"/>
          <p14:tracePt t="5442" x="858838" y="1981200"/>
          <p14:tracePt t="5504" x="868363" y="1981200"/>
          <p14:tracePt t="5543" x="885825" y="1981200"/>
          <p14:tracePt t="5549" x="895350" y="1990725"/>
          <p14:tracePt t="5556" x="922338" y="1990725"/>
          <p14:tracePt t="5566" x="931863" y="1990725"/>
          <p14:tracePt t="5572" x="941388" y="1990725"/>
          <p14:tracePt t="5580" x="949325" y="1990725"/>
          <p14:tracePt t="5587" x="958850" y="2000250"/>
          <p14:tracePt t="5596" x="968375" y="2000250"/>
          <p14:tracePt t="5602" x="977900" y="2000250"/>
          <p14:tracePt t="5611" x="985838" y="2000250"/>
          <p14:tracePt t="5618" x="995363" y="2000250"/>
          <p14:tracePt t="5625" x="1004888" y="2000250"/>
          <p14:tracePt t="5633" x="1014413" y="2000250"/>
          <p14:tracePt t="5640" x="1031875" y="2000250"/>
          <p14:tracePt t="5649" x="1041400" y="2017713"/>
          <p14:tracePt t="5655" x="1058863" y="2017713"/>
          <p14:tracePt t="5664" x="1068388" y="2017713"/>
          <p14:tracePt t="5670" x="1087438" y="2017713"/>
          <p14:tracePt t="5687" x="1096963" y="2017713"/>
          <p14:tracePt t="5694" x="1104900" y="2017713"/>
          <p14:tracePt t="5709" x="1114425" y="2017713"/>
          <p14:tracePt t="5724" x="1123950" y="2017713"/>
          <p14:tracePt t="5755" x="1133475" y="2017713"/>
          <p14:tracePt t="5769" x="1150938" y="2017713"/>
          <p14:tracePt t="5785" x="1160463" y="2017713"/>
          <p14:tracePt t="5792" x="1177925" y="2017713"/>
          <p14:tracePt t="5801" x="1196975" y="2017713"/>
          <p14:tracePt t="5807" x="1223963" y="2017713"/>
          <p14:tracePt t="5816" x="1243013" y="2017713"/>
          <p14:tracePt t="5823" x="1270000" y="2017713"/>
          <p14:tracePt t="5831" x="1279525" y="2017713"/>
          <p14:tracePt t="5838" x="1287463" y="2017713"/>
          <p14:tracePt t="5846" x="1306513" y="2017713"/>
          <p14:tracePt t="5869" x="1323975" y="2017713"/>
          <p14:tracePt t="5884" x="1333500" y="2017713"/>
          <p14:tracePt t="5968" x="1343025" y="2017713"/>
          <p14:tracePt t="6075" x="1352550" y="2017713"/>
          <p14:tracePt t="6097" x="1360488" y="2017713"/>
          <p14:tracePt t="6120" x="1370013" y="2017713"/>
          <p14:tracePt t="6234" x="1379538" y="2017713"/>
          <p14:tracePt t="6668" x="1397000" y="2017713"/>
          <p14:tracePt t="6674" x="1406525" y="2017713"/>
          <p14:tracePt t="6683" x="1416050" y="2017713"/>
          <p14:tracePt t="6690" x="1425575" y="2017713"/>
          <p14:tracePt t="6699" x="1433513" y="2017713"/>
          <p14:tracePt t="6759" x="1443038" y="2017713"/>
          <p14:tracePt t="6797" x="1452563" y="2017713"/>
          <p14:tracePt t="6828" x="1462088" y="2017713"/>
          <p14:tracePt t="6858" x="1470025" y="2017713"/>
          <p14:tracePt t="6865" x="1479550" y="2017713"/>
          <p14:tracePt t="6872" x="1489075" y="2017713"/>
          <p14:tracePt t="6882" x="1498600" y="2017713"/>
          <p14:tracePt t="6888" x="1506538" y="2017713"/>
          <p14:tracePt t="6903" x="1516063" y="2017713"/>
          <p14:tracePt t="6919" x="1525588" y="2017713"/>
          <p14:tracePt t="6941" x="1535113" y="2017713"/>
          <p14:tracePt t="6949" x="1552575" y="2017713"/>
          <p14:tracePt t="6960" x="1571625" y="2017713"/>
          <p14:tracePt t="6965" x="1579563" y="2017713"/>
          <p14:tracePt t="6971" x="1608138" y="2017713"/>
          <p14:tracePt t="6979" x="1625600" y="2017713"/>
          <p14:tracePt t="6994" x="1635125" y="2017713"/>
          <p14:tracePt t="7002" x="1644650" y="2017713"/>
          <p14:tracePt t="7010" x="1671638" y="2017713"/>
          <p14:tracePt t="7024" x="1690688" y="2027238"/>
          <p14:tracePt t="7033" x="1698625" y="2027238"/>
          <p14:tracePt t="7039" x="1708150" y="2027238"/>
          <p14:tracePt t="7048" x="1717675" y="2027238"/>
          <p14:tracePt t="7101" x="1727200" y="2027238"/>
          <p14:tracePt t="7108" x="1735138" y="2027238"/>
          <p14:tracePt t="7116" x="1744663" y="2036763"/>
          <p14:tracePt t="7123" x="1754188" y="2036763"/>
          <p14:tracePt t="7132" x="1771650" y="2036763"/>
          <p14:tracePt t="7138" x="1790700" y="2046288"/>
          <p14:tracePt t="7147" x="1808163" y="2046288"/>
          <p14:tracePt t="7154" x="1836738" y="2046288"/>
          <p14:tracePt t="7162" x="1854200" y="2054225"/>
          <p14:tracePt t="7170" x="1863725" y="2054225"/>
          <p14:tracePt t="7177" x="1881188" y="2054225"/>
          <p14:tracePt t="7186" x="1909763" y="2063750"/>
          <p14:tracePt t="7192" x="1927225" y="2063750"/>
          <p14:tracePt t="7200" x="1946275" y="2063750"/>
          <p14:tracePt t="7207" x="1963738" y="2073275"/>
          <p14:tracePt t="7215" x="2000250" y="2073275"/>
          <p14:tracePt t="7222" x="2027238" y="2073275"/>
          <p14:tracePt t="7230" x="2063750" y="2082800"/>
          <p14:tracePt t="7237" x="2092325" y="2090738"/>
          <p14:tracePt t="7245" x="2119313" y="2100263"/>
          <p14:tracePt t="7253" x="2136775" y="2100263"/>
          <p14:tracePt t="7261" x="2174875" y="2109788"/>
          <p14:tracePt t="7268" x="2182813" y="2109788"/>
          <p14:tracePt t="7275" x="2201863" y="2109788"/>
          <p14:tracePt t="7284" x="2211388" y="2119313"/>
          <p14:tracePt t="7301" x="2228850" y="2119313"/>
          <p14:tracePt t="7306" x="2238375" y="2119313"/>
          <p14:tracePt t="7315" x="2247900" y="2119313"/>
          <p14:tracePt t="7329" x="2255838" y="2119313"/>
          <p14:tracePt t="7353" x="2265363" y="2119313"/>
          <p14:tracePt t="7359" x="2274888" y="2119313"/>
          <p14:tracePt t="7389" x="2284413" y="2119313"/>
          <p14:tracePt t="7398" x="2292350" y="2119313"/>
          <p14:tracePt t="7413" x="2301875" y="2119313"/>
          <p14:tracePt t="7420" x="2320925" y="2119313"/>
          <p14:tracePt t="7443" x="2338388" y="2119313"/>
          <p14:tracePt t="7453" x="2347913" y="2119313"/>
          <p14:tracePt t="7458" x="2357438" y="2119313"/>
          <p14:tracePt t="7467" x="2374900" y="2109788"/>
          <p14:tracePt t="7473" x="2393950" y="2109788"/>
          <p14:tracePt t="7481" x="2420938" y="2082800"/>
          <p14:tracePt t="7488" x="2466975" y="2073275"/>
          <p14:tracePt t="7496" x="2520950" y="2054225"/>
          <p14:tracePt t="7503" x="2557463" y="2036763"/>
          <p14:tracePt t="7512" x="2584450" y="2036763"/>
          <p14:tracePt t="7519" x="2603500" y="2027238"/>
          <p14:tracePt t="7527" x="2620963" y="2017713"/>
          <p14:tracePt t="7535" x="2640013" y="2017713"/>
          <p14:tracePt t="7541" x="2649538" y="2017713"/>
          <p14:tracePt t="7550" x="2657475" y="2017713"/>
          <p14:tracePt t="7565" x="2667000" y="2017713"/>
          <p14:tracePt t="7571" x="2676525" y="2017713"/>
          <p14:tracePt t="7580" x="2676525" y="2000250"/>
          <p14:tracePt t="7587" x="2686050" y="2000250"/>
          <p14:tracePt t="7603" x="2695575" y="1990725"/>
          <p14:tracePt t="7610" x="2703513" y="1990725"/>
          <p14:tracePt t="7619" x="2713038" y="1973263"/>
          <p14:tracePt t="7625" x="2722563" y="1963738"/>
          <p14:tracePt t="7634" x="2732088" y="1954213"/>
          <p14:tracePt t="7655" x="2732088" y="1944688"/>
          <p14:tracePt t="7686" x="2740025" y="1944688"/>
          <p14:tracePt t="7701" x="2749550" y="1935163"/>
          <p14:tracePt t="7708" x="2759075" y="1927225"/>
          <p14:tracePt t="7717" x="2768600" y="1927225"/>
          <p14:tracePt t="7723" x="2768600" y="1917700"/>
          <p14:tracePt t="7739" x="2776538" y="1917700"/>
          <p14:tracePt t="10892" x="2786063" y="1917700"/>
          <p14:tracePt t="10915" x="2795588" y="1917700"/>
          <p14:tracePt t="10923" x="2813050" y="1917700"/>
          <p14:tracePt t="10931" x="2822575" y="1917700"/>
          <p14:tracePt t="10946" x="2832100" y="1917700"/>
          <p14:tracePt t="10953" x="2841625" y="1917700"/>
          <p14:tracePt t="10968" x="2859088" y="1917700"/>
          <p14:tracePt t="10976" x="2868613" y="1917700"/>
          <p14:tracePt t="10984" x="2878138" y="1917700"/>
          <p14:tracePt t="10991" x="2886075" y="1917700"/>
          <p14:tracePt t="11029" x="2895600" y="1917700"/>
          <p14:tracePt t="12299" x="2886075" y="1908175"/>
          <p14:tracePt t="12305" x="2886075" y="1898650"/>
          <p14:tracePt t="12313" x="2878138" y="1898650"/>
          <p14:tracePt t="12321" x="2878138" y="1890713"/>
          <p14:tracePt t="12329" x="2868613" y="1890713"/>
          <p14:tracePt t="17415" x="2813050" y="1890713"/>
          <p14:tracePt t="17422" x="2732088" y="1890713"/>
          <p14:tracePt t="17429" x="2603500" y="1890713"/>
          <p14:tracePt t="17437" x="2474913" y="1908175"/>
          <p14:tracePt t="17446" x="2328863" y="1908175"/>
          <p14:tracePt t="17452" x="2182813" y="1908175"/>
          <p14:tracePt t="17461" x="2055813" y="1898650"/>
          <p14:tracePt t="17467" x="1963738" y="1898650"/>
          <p14:tracePt t="17475" x="1890713" y="1890713"/>
          <p14:tracePt t="17482" x="1808163" y="1871663"/>
          <p14:tracePt t="17491" x="1735138" y="1871663"/>
          <p14:tracePt t="17498" x="1662113" y="1862138"/>
          <p14:tracePt t="17506" x="1571625" y="1862138"/>
          <p14:tracePt t="17513" x="1489075" y="1844675"/>
          <p14:tracePt t="17521" x="1433513" y="1844675"/>
          <p14:tracePt t="17529" x="1352550" y="1835150"/>
          <p14:tracePt t="17536" x="1316038" y="1835150"/>
          <p14:tracePt t="17544" x="1279525" y="1835150"/>
          <p14:tracePt t="17551" x="1233488" y="1825625"/>
          <p14:tracePt t="17558" x="1206500" y="1825625"/>
          <p14:tracePt t="17566" x="1177925" y="1825625"/>
          <p14:tracePt t="17575" x="1160463" y="1825625"/>
          <p14:tracePt t="17581" x="1141413" y="1825625"/>
          <p14:tracePt t="17620" x="1133475" y="1825625"/>
          <p14:tracePt t="17643" x="1123950" y="1825625"/>
          <p14:tracePt t="17878" x="1177925" y="1881188"/>
          <p14:tracePt t="17886" x="1296988" y="1981200"/>
          <p14:tracePt t="17893" x="1379538" y="2054225"/>
          <p14:tracePt t="17900" x="1470025" y="2109788"/>
          <p14:tracePt t="17908" x="1552575" y="2163763"/>
          <p14:tracePt t="17916" x="1617663" y="2219325"/>
          <p14:tracePt t="17923" x="1681163" y="2246313"/>
          <p14:tracePt t="17931" x="1735138" y="2265363"/>
          <p14:tracePt t="17939" x="1836738" y="2309813"/>
          <p14:tracePt t="17946" x="1900238" y="2319338"/>
          <p14:tracePt t="17969" x="2100263" y="2401888"/>
          <p14:tracePt t="17978" x="2182813" y="2438400"/>
          <p14:tracePt t="17984" x="2274888" y="2465388"/>
          <p14:tracePt t="17994" x="2357438" y="2474913"/>
          <p14:tracePt t="17999" x="2430463" y="2492375"/>
          <p14:tracePt t="18008" x="2503488" y="2501900"/>
          <p14:tracePt t="18014" x="2566988" y="2501900"/>
          <p14:tracePt t="18023" x="2593975" y="2511425"/>
          <p14:tracePt t="18030" x="2603500" y="2511425"/>
          <p14:tracePt t="18037" x="2613025" y="2511425"/>
          <p14:tracePt t="18060" x="2620963" y="2520950"/>
          <p14:tracePt t="18068" x="2640013" y="2520950"/>
          <p14:tracePt t="18137" x="2620963" y="2528888"/>
          <p14:tracePt t="18144" x="2584450" y="2557463"/>
          <p14:tracePt t="18152" x="2511425" y="2593975"/>
          <p14:tracePt t="18161" x="2420938" y="2630488"/>
          <p14:tracePt t="18167" x="2347913" y="2684463"/>
          <p14:tracePt t="18175" x="2274888" y="2711450"/>
          <p14:tracePt t="18182" x="2192338" y="2720975"/>
          <p14:tracePt t="18191" x="2146300" y="2747963"/>
          <p14:tracePt t="18197" x="2109788" y="2747963"/>
          <p14:tracePt t="18206" x="2082800" y="2757488"/>
          <p14:tracePt t="18212" x="2046288" y="2767013"/>
          <p14:tracePt t="18230" x="2036763" y="2776538"/>
          <p14:tracePt t="18639" x="2063750" y="2776538"/>
          <p14:tracePt t="18646" x="2092325" y="2776538"/>
          <p14:tracePt t="18653" x="2119313" y="2767013"/>
          <p14:tracePt t="18662" x="2146300" y="2767013"/>
          <p14:tracePt t="18669" x="2211388" y="2747963"/>
          <p14:tracePt t="18676" x="2265363" y="2747963"/>
          <p14:tracePt t="18684" x="2338388" y="2740025"/>
          <p14:tracePt t="18693" x="2393950" y="2740025"/>
          <p14:tracePt t="18699" x="2493963" y="2720975"/>
          <p14:tracePt t="18708" x="2547938" y="2720975"/>
          <p14:tracePt t="18714" x="2584450" y="2720975"/>
          <p14:tracePt t="18722" x="2640013" y="2720975"/>
          <p14:tracePt t="18729" x="2713038" y="2720975"/>
          <p14:tracePt t="18737" x="2795588" y="2720975"/>
          <p14:tracePt t="18745" x="2922588" y="2720975"/>
          <p14:tracePt t="18753" x="3051175" y="2720975"/>
          <p14:tracePt t="18761" x="3178175" y="2720975"/>
          <p14:tracePt t="18768" x="3289300" y="2730500"/>
          <p14:tracePt t="18776" x="3379788" y="2730500"/>
          <p14:tracePt t="18783" x="3489325" y="2730500"/>
          <p14:tracePt t="18791" x="3544888" y="2730500"/>
          <p14:tracePt t="18798" x="3635375" y="2730500"/>
          <p14:tracePt t="18808" x="3735388" y="2740025"/>
          <p14:tracePt t="18813" x="3827463" y="2740025"/>
          <p14:tracePt t="18821" x="3900488" y="2740025"/>
          <p14:tracePt t="18829" x="3973513" y="2740025"/>
          <p14:tracePt t="18836" x="4029075" y="2740025"/>
          <p14:tracePt t="18846" x="4092575" y="2730500"/>
          <p14:tracePt t="18851" x="4146550" y="2730500"/>
          <p14:tracePt t="18860" x="4175125" y="2730500"/>
          <p14:tracePt t="18866" x="4229100" y="2730500"/>
          <p14:tracePt t="18875" x="4284663" y="2730500"/>
          <p14:tracePt t="18882" x="4321175" y="2730500"/>
          <p14:tracePt t="18891" x="4348163" y="2720975"/>
          <p14:tracePt t="18897" x="4375150" y="2720975"/>
          <p14:tracePt t="18905" x="4421188" y="2720975"/>
          <p14:tracePt t="18912" x="4503738" y="2703513"/>
          <p14:tracePt t="18920" x="4576763" y="2693988"/>
          <p14:tracePt t="18928" x="4713288" y="2667000"/>
          <p14:tracePt t="18935" x="4841875" y="2667000"/>
          <p14:tracePt t="18943" x="4951413" y="2667000"/>
          <p14:tracePt t="18950" x="5078413" y="2647950"/>
          <p14:tracePt t="18957" x="5151438" y="2647950"/>
          <p14:tracePt t="18965" x="5243513" y="2638425"/>
          <p14:tracePt t="18972" x="5307013" y="2638425"/>
          <p14:tracePt t="18980" x="5343525" y="2630488"/>
          <p14:tracePt t="18987" x="5389563" y="2611438"/>
          <p14:tracePt t="18995" x="5481638" y="2611438"/>
          <p14:tracePt t="19003" x="5554663" y="2611438"/>
          <p14:tracePt t="19011" x="5635625" y="2601913"/>
          <p14:tracePt t="19018" x="5745163" y="2601913"/>
          <p14:tracePt t="19027" x="5800725" y="2593975"/>
          <p14:tracePt t="19033" x="5864225" y="2574925"/>
          <p14:tracePt t="19042" x="5937250" y="2565400"/>
          <p14:tracePt t="19049" x="5983288" y="2557463"/>
          <p14:tracePt t="19057" x="6010275" y="2557463"/>
          <p14:tracePt t="19064" x="6029325" y="2557463"/>
          <p14:tracePt t="19072" x="6038850" y="2557463"/>
          <p14:tracePt t="19079" x="6046788" y="2557463"/>
          <p14:tracePt t="19087" x="6056313" y="2557463"/>
          <p14:tracePt t="19095" x="6065838" y="2557463"/>
          <p14:tracePt t="19102" x="6092825" y="2557463"/>
          <p14:tracePt t="19112" x="6111875" y="2557463"/>
          <p14:tracePt t="19118" x="6129338" y="2557463"/>
          <p14:tracePt t="19126" x="6148388" y="2557463"/>
          <p14:tracePt t="19132" x="6156325" y="2557463"/>
          <p14:tracePt t="19151" x="6211888" y="2565400"/>
          <p14:tracePt t="19156" x="6275388" y="2574925"/>
          <p14:tracePt t="19163" x="6302375" y="2574925"/>
          <p14:tracePt t="19171" x="6330950" y="2584450"/>
          <p14:tracePt t="19179" x="6348413" y="2584450"/>
          <p14:tracePt t="19186" x="6375400" y="2593975"/>
          <p14:tracePt t="19195" x="6394450" y="2593975"/>
          <p14:tracePt t="19201" x="6411913" y="2611438"/>
          <p14:tracePt t="19209" x="6477000" y="2620963"/>
          <p14:tracePt t="19216" x="6513513" y="2630488"/>
          <p14:tracePt t="19224" x="6540500" y="2630488"/>
          <p14:tracePt t="19231" x="6559550" y="2638425"/>
          <p14:tracePt t="19239" x="6604000" y="2638425"/>
          <p14:tracePt t="19246" x="6623050" y="2638425"/>
          <p14:tracePt t="19255" x="6650038" y="2638425"/>
          <p14:tracePt t="19261" x="6659563" y="2638425"/>
          <p14:tracePt t="19278" x="6669088" y="2638425"/>
          <p14:tracePt t="25851" x="6530975" y="2611438"/>
          <p14:tracePt t="25859" x="6302375" y="2574925"/>
          <p14:tracePt t="25866" x="6102350" y="2565400"/>
          <p14:tracePt t="25874" x="5900738" y="2547938"/>
          <p14:tracePt t="25881" x="5737225" y="2528888"/>
          <p14:tracePt t="25889" x="5608638" y="2520950"/>
          <p14:tracePt t="25896" x="5499100" y="2520950"/>
          <p14:tracePt t="25904" x="5353050" y="2501900"/>
          <p14:tracePt t="25911" x="5224463" y="2511425"/>
          <p14:tracePt t="25920" x="5060950" y="2501900"/>
          <p14:tracePt t="25926" x="4932363" y="2501900"/>
          <p14:tracePt t="25935" x="4786313" y="2501900"/>
          <p14:tracePt t="25941" x="4676775" y="2501900"/>
          <p14:tracePt t="25963" x="4403725" y="2492375"/>
          <p14:tracePt t="25964" x="4238625" y="2474913"/>
          <p14:tracePt t="25973" x="4073525" y="2474913"/>
          <p14:tracePt t="25980" x="3910013" y="2455863"/>
          <p14:tracePt t="25989" x="3727450" y="2455863"/>
          <p14:tracePt t="25995" x="3617913" y="2455863"/>
          <p14:tracePt t="26003" x="3471863" y="2455863"/>
          <p14:tracePt t="26010" x="3343275" y="2455863"/>
          <p14:tracePt t="26019" x="3160713" y="2455863"/>
          <p14:tracePt t="26025" x="3032125" y="2455863"/>
          <p14:tracePt t="26033" x="2886075" y="2447925"/>
          <p14:tracePt t="26040" x="2795588" y="2447925"/>
          <p14:tracePt t="26048" x="2676525" y="2419350"/>
          <p14:tracePt t="26058" x="2620963" y="2392363"/>
          <p14:tracePt t="26063" x="2557463" y="2365375"/>
          <p14:tracePt t="26072" x="2511425" y="2355850"/>
          <p14:tracePt t="26078" x="2457450" y="2346325"/>
          <p14:tracePt t="26087" x="2420938" y="2338388"/>
          <p14:tracePt t="26093" x="2384425" y="2309813"/>
          <p14:tracePt t="26103" x="2320925" y="2301875"/>
          <p14:tracePt t="26109" x="2265363" y="2292350"/>
          <p14:tracePt t="26117" x="2201863" y="2265363"/>
          <p14:tracePt t="26124" x="2136775" y="2236788"/>
          <p14:tracePt t="26131" x="2055813" y="2209800"/>
          <p14:tracePt t="26139" x="1990725" y="2173288"/>
          <p14:tracePt t="26147" x="1946275" y="2136775"/>
          <p14:tracePt t="26156" x="1863725" y="2082800"/>
          <p14:tracePt t="26162" x="1781175" y="2046288"/>
          <p14:tracePt t="26172" x="1744663" y="2000250"/>
          <p14:tracePt t="26177" x="1717675" y="1973263"/>
          <p14:tracePt t="26186" x="1698625" y="1935163"/>
          <p14:tracePt t="26192" x="1690688" y="1908175"/>
          <p14:tracePt t="26200" x="1681163" y="1908175"/>
          <p14:tracePt t="26207" x="1671638" y="1890713"/>
          <p14:tracePt t="26216" x="1662113" y="1881188"/>
          <p14:tracePt t="26231" x="1662113" y="1871663"/>
          <p14:tracePt t="26505" x="1681163" y="1871663"/>
          <p14:tracePt t="26519" x="1708150" y="1871663"/>
          <p14:tracePt t="26536" x="1744663" y="1871663"/>
          <p14:tracePt t="26550" x="1763713" y="1871663"/>
          <p14:tracePt t="26557" x="1781175" y="1871663"/>
          <p14:tracePt t="26565" x="1800225" y="1871663"/>
          <p14:tracePt t="26573" x="1827213" y="1871663"/>
          <p14:tracePt t="26581" x="1844675" y="1871663"/>
          <p14:tracePt t="26590" x="1854200" y="1871663"/>
          <p14:tracePt t="26595" x="1873250" y="1881188"/>
          <p14:tracePt t="26604" x="1900238" y="1881188"/>
          <p14:tracePt t="26610" x="1917700" y="1881188"/>
          <p14:tracePt t="26619" x="1927225" y="1881188"/>
          <p14:tracePt t="26626" x="1946275" y="1881188"/>
          <p14:tracePt t="26634" x="1973263" y="1890713"/>
          <p14:tracePt t="26641" x="2000250" y="1890713"/>
          <p14:tracePt t="26649" x="2027238" y="1890713"/>
          <p14:tracePt t="26656" x="2063750" y="1898650"/>
          <p14:tracePt t="26664" x="2092325" y="1898650"/>
          <p14:tracePt t="26673" x="2109788" y="1898650"/>
          <p14:tracePt t="26679" x="2128838" y="1898650"/>
          <p14:tracePt t="26686" x="2155825" y="1908175"/>
          <p14:tracePt t="26694" x="2174875" y="1908175"/>
          <p14:tracePt t="26703" x="2192338" y="1908175"/>
          <p14:tracePt t="26709" x="2211388" y="1917700"/>
          <p14:tracePt t="26717" x="2228850" y="1917700"/>
          <p14:tracePt t="26724" x="2238375" y="1917700"/>
          <p14:tracePt t="26740" x="2247900" y="1917700"/>
          <p14:tracePt t="26771" x="2255838" y="1917700"/>
          <p14:tracePt t="26777" x="2265363" y="1927225"/>
          <p14:tracePt t="26786" x="2274888" y="1927225"/>
          <p14:tracePt t="26793" x="2284413" y="1927225"/>
          <p14:tracePt t="26801" x="2292350" y="1935163"/>
          <p14:tracePt t="26816" x="2301875" y="1935163"/>
          <p14:tracePt t="27120" x="2284413" y="1935163"/>
          <p14:tracePt t="27127" x="2247900" y="1935163"/>
          <p14:tracePt t="27136" x="2238375" y="1935163"/>
          <p14:tracePt t="27142" x="2211388" y="1927225"/>
          <p14:tracePt t="27181" x="2192338" y="1927225"/>
          <p14:tracePt t="27204" x="2182813" y="1927225"/>
          <p14:tracePt t="27248" x="2174875" y="1927225"/>
          <p14:tracePt t="27271" x="2165350" y="1927225"/>
          <p14:tracePt t="27279" x="2146300" y="1927225"/>
          <p14:tracePt t="27287" x="2119313" y="1927225"/>
          <p14:tracePt t="27294" x="2082800" y="1927225"/>
          <p14:tracePt t="27302" x="2036763" y="1935163"/>
          <p14:tracePt t="27309" x="1982788" y="1935163"/>
          <p14:tracePt t="27317" x="1936750" y="1954213"/>
          <p14:tracePt t="27324" x="1881188" y="1963738"/>
          <p14:tracePt t="27333" x="1854200" y="1963738"/>
          <p14:tracePt t="27340" x="1817688" y="1963738"/>
          <p14:tracePt t="27347" x="1800225" y="1973263"/>
          <p14:tracePt t="27357" x="1790700" y="1973263"/>
          <p14:tracePt t="27864" x="1790700" y="1981200"/>
          <p14:tracePt t="27871" x="1800225" y="1981200"/>
          <p14:tracePt t="27887" x="1808163" y="1981200"/>
          <p14:tracePt t="28100" x="1817688" y="1981200"/>
          <p14:tracePt t="28131" x="1827213" y="1981200"/>
          <p14:tracePt t="28184" x="1836738" y="1981200"/>
          <p14:tracePt t="28229" x="1844675" y="1981200"/>
          <p14:tracePt t="28298" x="1873250" y="1981200"/>
          <p14:tracePt t="28306" x="1890713" y="1981200"/>
          <p14:tracePt t="28312" x="1917700" y="1981200"/>
          <p14:tracePt t="28322" x="1954213" y="1990725"/>
          <p14:tracePt t="28328" x="1973263" y="1990725"/>
          <p14:tracePt t="28337" x="2000250" y="1990725"/>
          <p14:tracePt t="28343" x="2036763" y="1990725"/>
          <p14:tracePt t="28352" x="2073275" y="1990725"/>
          <p14:tracePt t="28358" x="2100263" y="1990725"/>
          <p14:tracePt t="28366" x="2128838" y="1990725"/>
          <p14:tracePt t="28373" x="2146300" y="1990725"/>
          <p14:tracePt t="28382" x="2174875" y="1990725"/>
          <p14:tracePt t="28389" x="2228850" y="2009775"/>
          <p14:tracePt t="28397" x="2247900" y="2009775"/>
          <p14:tracePt t="28406" x="2265363" y="2009775"/>
          <p14:tracePt t="28411" x="2274888" y="2009775"/>
          <p14:tracePt t="28420" x="2284413" y="2009775"/>
          <p14:tracePt t="28466" x="2292350" y="2009775"/>
          <p14:tracePt t="29227" x="2211388" y="2036763"/>
          <p14:tracePt t="29234" x="2119313" y="2063750"/>
          <p14:tracePt t="29241" x="2036763" y="2090738"/>
          <p14:tracePt t="29251" x="1963738" y="2100263"/>
          <p14:tracePt t="29257" x="1900238" y="2127250"/>
          <p14:tracePt t="29266" x="1836738" y="2136775"/>
          <p14:tracePt t="29272" x="1790700" y="2163763"/>
          <p14:tracePt t="29280" x="1735138" y="2173288"/>
          <p14:tracePt t="29289" x="1671638" y="2182813"/>
          <p14:tracePt t="29295" x="1543050" y="2200275"/>
          <p14:tracePt t="29305" x="1416050" y="2200275"/>
          <p14:tracePt t="29310" x="1270000" y="2200275"/>
          <p14:tracePt t="29318" x="1177925" y="2209800"/>
          <p14:tracePt t="29326" x="1068388" y="2209800"/>
          <p14:tracePt t="29335" x="995363" y="2209800"/>
          <p14:tracePt t="29341" x="949325" y="2209800"/>
          <p14:tracePt t="29349" x="895350" y="2209800"/>
          <p14:tracePt t="29356" x="876300" y="2209800"/>
          <p14:tracePt t="29364" x="858838" y="2200275"/>
          <p14:tracePt t="29372" x="849313" y="2200275"/>
          <p14:tracePt t="29379" x="839788" y="2192338"/>
          <p14:tracePt t="29456" x="831850" y="2192338"/>
          <p14:tracePt t="29470" x="822325" y="2182813"/>
          <p14:tracePt t="29477" x="795338" y="2173288"/>
          <p14:tracePt t="29485" x="776288" y="2163763"/>
          <p14:tracePt t="29492" x="722313" y="2155825"/>
          <p14:tracePt t="29501" x="685800" y="2146300"/>
          <p14:tracePt t="29508" x="649288" y="2127250"/>
          <p14:tracePt t="29516" x="603250" y="2109788"/>
          <p14:tracePt t="29523" x="584200" y="2100263"/>
          <p14:tracePt t="29531" x="566738" y="2090738"/>
          <p14:tracePt t="29539" x="557213" y="2090738"/>
          <p14:tracePt t="29546" x="539750" y="2090738"/>
          <p14:tracePt t="29600" x="530225" y="2082800"/>
          <p14:tracePt t="29607" x="501650" y="2063750"/>
          <p14:tracePt t="29614" x="457200" y="2027238"/>
          <p14:tracePt t="29622" x="411163" y="1990725"/>
          <p14:tracePt t="29630" x="365125" y="1954213"/>
          <p14:tracePt t="29639" x="319088" y="1917700"/>
          <p14:tracePt t="29645" x="282575" y="1890713"/>
          <p14:tracePt t="29653" x="255588" y="1854200"/>
          <p14:tracePt t="29660" x="246063" y="1844675"/>
          <p14:tracePt t="30018" x="255588" y="1844675"/>
          <p14:tracePt t="30025" x="274638" y="1844675"/>
          <p14:tracePt t="30032" x="301625" y="1844675"/>
          <p14:tracePt t="30040" x="328613" y="1854200"/>
          <p14:tracePt t="30048" x="347663" y="1862138"/>
          <p14:tracePt t="30055" x="355600" y="1881188"/>
          <p14:tracePt t="30064" x="365125" y="1881188"/>
          <p14:tracePt t="30071" x="374650" y="1890713"/>
          <p14:tracePt t="30078" x="384175" y="1890713"/>
          <p14:tracePt t="30086" x="392113" y="1898650"/>
          <p14:tracePt t="30162" x="401638" y="1898650"/>
          <p14:tracePt t="30169" x="411163" y="1898650"/>
          <p14:tracePt t="30177" x="411163" y="1908175"/>
          <p14:tracePt t="30186" x="420688" y="1908175"/>
          <p14:tracePt t="30192" x="428625" y="1917700"/>
          <p14:tracePt t="30201" x="438150" y="1927225"/>
          <p14:tracePt t="30208" x="465138" y="1935163"/>
          <p14:tracePt t="30216" x="484188" y="1944688"/>
          <p14:tracePt t="30222" x="493713" y="1944688"/>
          <p14:tracePt t="30231" x="493713" y="1954213"/>
          <p14:tracePt t="30238" x="501650" y="1963738"/>
          <p14:tracePt t="30246" x="511175" y="1973263"/>
          <p14:tracePt t="30255" x="520700" y="1973263"/>
          <p14:tracePt t="30261" x="530225" y="1973263"/>
          <p14:tracePt t="30270" x="539750" y="1973263"/>
          <p14:tracePt t="30276" x="539750" y="1981200"/>
          <p14:tracePt t="30284" x="547688" y="1981200"/>
          <p14:tracePt t="30505" x="566738" y="1990725"/>
          <p14:tracePt t="30511" x="584200" y="2000250"/>
          <p14:tracePt t="30519" x="620713" y="2000250"/>
          <p14:tracePt t="30526" x="620713" y="2009775"/>
          <p14:tracePt t="30536" x="639763" y="2009775"/>
          <p14:tracePt t="30542" x="649288" y="2009775"/>
          <p14:tracePt t="30550" x="649288" y="2017713"/>
          <p14:tracePt t="30557" x="657225" y="2017713"/>
          <p14:tracePt t="30565" x="666750" y="2017713"/>
          <p14:tracePt t="30611" x="676275" y="2017713"/>
          <p14:tracePt t="30618" x="676275" y="2027238"/>
          <p14:tracePt t="30656" x="693738" y="2036763"/>
          <p14:tracePt t="30663" x="712788" y="2036763"/>
          <p14:tracePt t="30671" x="730250" y="2046288"/>
          <p14:tracePt t="30679" x="739775" y="2046288"/>
          <p14:tracePt t="30689" x="758825" y="2054225"/>
          <p14:tracePt t="30695" x="776288" y="2054225"/>
          <p14:tracePt t="30702" x="785813" y="2054225"/>
          <p14:tracePt t="30709" x="803275" y="2063750"/>
          <p14:tracePt t="30717" x="822325" y="2063750"/>
          <p14:tracePt t="30724" x="839788" y="2063750"/>
          <p14:tracePt t="30739" x="849313" y="2063750"/>
          <p14:tracePt t="30748" x="858838" y="2063750"/>
          <p14:tracePt t="30755" x="868363" y="2063750"/>
          <p14:tracePt t="31736" x="922338" y="2146300"/>
          <p14:tracePt t="31742" x="995363" y="2246313"/>
          <p14:tracePt t="31750" x="1068388" y="2328863"/>
          <p14:tracePt t="31758" x="1133475" y="2428875"/>
          <p14:tracePt t="31766" x="1206500" y="2511425"/>
          <p14:tracePt t="31773" x="1323975" y="2620963"/>
          <p14:tracePt t="31781" x="1433513" y="2740025"/>
          <p14:tracePt t="31788" x="1571625" y="2857500"/>
          <p14:tracePt t="31796" x="1708150" y="2968625"/>
          <p14:tracePt t="31804" x="1873250" y="3032125"/>
          <p14:tracePt t="31812" x="1990725" y="3086100"/>
          <p14:tracePt t="31821" x="2109788" y="3132138"/>
          <p14:tracePt t="31827" x="2238375" y="3187700"/>
          <p14:tracePt t="31834" x="2393950" y="3232150"/>
          <p14:tracePt t="31841" x="2503488" y="3260725"/>
          <p14:tracePt t="31850" x="2630488" y="3297238"/>
          <p14:tracePt t="31857" x="2732088" y="3305175"/>
          <p14:tracePt t="31867" x="2786063" y="3305175"/>
          <p14:tracePt t="31872" x="2859088" y="3314700"/>
          <p14:tracePt t="31880" x="2932113" y="3314700"/>
          <p14:tracePt t="31888" x="2995613" y="3333750"/>
          <p14:tracePt t="31896" x="3105150" y="3341688"/>
          <p14:tracePt t="31904" x="3187700" y="3360738"/>
          <p14:tracePt t="31910" x="3297238" y="3370263"/>
          <p14:tracePt t="31920" x="3462338" y="3406775"/>
          <p14:tracePt t="31925" x="3589338" y="3414713"/>
          <p14:tracePt t="31933" x="3727450" y="3460750"/>
          <p14:tracePt t="31940" x="3817938" y="3487738"/>
          <p14:tracePt t="31960" x="3927475" y="3497263"/>
          <p14:tracePt t="31964" x="3956050" y="3506788"/>
          <p14:tracePt t="31971" x="3963988" y="3506788"/>
          <p14:tracePt t="31978" x="3973513" y="3506788"/>
          <p14:tracePt t="31987" x="3992563" y="3506788"/>
          <p14:tracePt t="31994" x="4029075" y="3506788"/>
          <p14:tracePt t="32002" x="4073525" y="3497263"/>
          <p14:tracePt t="32009" x="4110038" y="3487738"/>
          <p14:tracePt t="32018" x="4175125" y="3460750"/>
          <p14:tracePt t="32024" x="4256088" y="3424238"/>
          <p14:tracePt t="32033" x="4302125" y="3397250"/>
          <p14:tracePt t="32039" x="4348163" y="3387725"/>
          <p14:tracePt t="32048" x="4384675" y="3378200"/>
          <p14:tracePt t="32054" x="4403725" y="3370263"/>
          <p14:tracePt t="32063" x="4448175" y="3360738"/>
          <p14:tracePt t="32072" x="4467225" y="3360738"/>
          <p14:tracePt t="32077" x="4476750" y="3360738"/>
          <p14:tracePt t="32086" x="4484688" y="3360738"/>
          <p14:tracePt t="32102" x="4484688" y="3351213"/>
          <p14:tracePt t="32107" x="4503738" y="3351213"/>
          <p14:tracePt t="32117" x="4521200" y="3351213"/>
          <p14:tracePt t="32123" x="4549775" y="3351213"/>
          <p14:tracePt t="32131" x="4613275" y="3341688"/>
          <p14:tracePt t="32138" x="4640263" y="3341688"/>
          <p14:tracePt t="32146" x="4667250" y="3341688"/>
          <p14:tracePt t="32153" x="4686300" y="3341688"/>
          <p14:tracePt t="32161" x="4703763" y="3341688"/>
          <p14:tracePt t="32170" x="4722813" y="3341688"/>
          <p14:tracePt t="32176" x="4740275" y="3341688"/>
          <p14:tracePt t="32185" x="4749800" y="3341688"/>
          <p14:tracePt t="32200" x="4786313" y="3341688"/>
          <p14:tracePt t="32206" x="4822825" y="3351213"/>
          <p14:tracePt t="32217" x="4841875" y="3360738"/>
          <p14:tracePt t="32221" x="4859338" y="3370263"/>
          <p14:tracePt t="32230" x="4878388" y="3378200"/>
          <p14:tracePt t="32237" x="4887913" y="3387725"/>
          <p14:tracePt t="32245" x="4905375" y="3387725"/>
          <p14:tracePt t="32254" x="4932363" y="3397250"/>
          <p14:tracePt t="32260" x="4968875" y="3406775"/>
          <p14:tracePt t="32269" x="4997450" y="3414713"/>
          <p14:tracePt t="32274" x="5033963" y="3433763"/>
          <p14:tracePt t="32283" x="5051425" y="3443288"/>
          <p14:tracePt t="32290" x="5078413" y="3451225"/>
          <p14:tracePt t="32301" x="5097463" y="3460750"/>
          <p14:tracePt t="32305" x="5114925" y="3460750"/>
          <p14:tracePt t="32313" x="5133975" y="3470275"/>
          <p14:tracePt t="32321" x="5151438" y="3479800"/>
          <p14:tracePt t="32329" x="5170488" y="3487738"/>
          <p14:tracePt t="32338" x="5187950" y="3487738"/>
          <p14:tracePt t="32343" x="5207000" y="3497263"/>
          <p14:tracePt t="32351" x="5216525" y="3506788"/>
          <p14:tracePt t="32358" x="5233988" y="3506788"/>
          <p14:tracePt t="32368" x="5243513" y="3516313"/>
          <p14:tracePt t="32373" x="5260975" y="3516313"/>
          <p14:tracePt t="32381" x="5280025" y="3524250"/>
          <p14:tracePt t="32389" x="5297488" y="3533775"/>
          <p14:tracePt t="32397" x="5307013" y="3533775"/>
          <p14:tracePt t="32420" x="5316538" y="3533775"/>
          <p14:tracePt t="32443" x="5326063" y="3543300"/>
          <p14:tracePt t="32503" x="5334000" y="3543300"/>
          <p14:tracePt t="32518" x="5343525" y="3543300"/>
          <p14:tracePt t="32526" x="5353050" y="3543300"/>
          <p14:tracePt t="32541" x="5362575" y="3543300"/>
          <p14:tracePt t="32549" x="5389563" y="3543300"/>
          <p14:tracePt t="32556" x="5408613" y="3543300"/>
          <p14:tracePt t="32566" x="5426075" y="3543300"/>
          <p14:tracePt t="32571" x="5445125" y="3543300"/>
          <p14:tracePt t="32579" x="5453063" y="3543300"/>
          <p14:tracePt t="32587" x="5462588" y="3543300"/>
          <p14:tracePt t="32604" x="5481638" y="3543300"/>
          <p14:tracePt t="32610" x="5489575" y="3543300"/>
          <p14:tracePt t="32618" x="5526088" y="3543300"/>
          <p14:tracePt t="32624" x="5554663" y="3543300"/>
          <p14:tracePt t="32633" x="5591175" y="3543300"/>
          <p14:tracePt t="32640" x="5654675" y="3533775"/>
          <p14:tracePt t="32649" x="5700713" y="3506788"/>
          <p14:tracePt t="32655" x="5745163" y="3497263"/>
          <p14:tracePt t="32663" x="5773738" y="3497263"/>
          <p14:tracePt t="32671" x="5810250" y="3487738"/>
          <p14:tracePt t="32679" x="5827713" y="3479800"/>
          <p14:tracePt t="32688" x="5846763" y="3470275"/>
          <p14:tracePt t="32693" x="5854700" y="3470275"/>
          <p14:tracePt t="32701" x="5864225" y="3470275"/>
          <p14:tracePt t="32708" x="5873750" y="3470275"/>
          <p14:tracePt t="32723" x="5873750" y="3460750"/>
          <p14:tracePt t="32769" x="5891213" y="3460750"/>
          <p14:tracePt t="32776" x="5910263" y="3460750"/>
          <p14:tracePt t="32784" x="5919788" y="3451225"/>
          <p14:tracePt t="32801" x="5937250" y="3451225"/>
          <p14:tracePt t="32807" x="5946775" y="3451225"/>
          <p14:tracePt t="32816" x="5965825" y="3451225"/>
          <p14:tracePt t="32822" x="5983288" y="3451225"/>
          <p14:tracePt t="32830" x="5992813" y="3451225"/>
          <p14:tracePt t="32837" x="6002338" y="3451225"/>
          <p14:tracePt t="34665" x="5873750" y="3451225"/>
          <p14:tracePt t="34671" x="5691188" y="3470275"/>
          <p14:tracePt t="34679" x="5508625" y="3487738"/>
          <p14:tracePt t="34687" x="5399088" y="3487738"/>
          <p14:tracePt t="34695" x="5253038" y="3487738"/>
          <p14:tracePt t="34702" x="5143500" y="3487738"/>
          <p14:tracePt t="34711" x="4960938" y="3487738"/>
          <p14:tracePt t="34718" x="4822825" y="3487738"/>
          <p14:tracePt t="34726" x="4649788" y="3479800"/>
          <p14:tracePt t="34734" x="4521200" y="3460750"/>
          <p14:tracePt t="34740" x="4411663" y="3460750"/>
          <p14:tracePt t="34748" x="4338638" y="3451225"/>
          <p14:tracePt t="34755" x="4265613" y="3451225"/>
          <p14:tracePt t="34765" x="4175125" y="3451225"/>
          <p14:tracePt t="34770" x="4102100" y="3451225"/>
          <p14:tracePt t="34778" x="4000500" y="3451225"/>
          <p14:tracePt t="34786" x="3873500" y="3451225"/>
          <p14:tracePt t="34794" x="3800475" y="3470275"/>
          <p14:tracePt t="34802" x="3698875" y="3479800"/>
          <p14:tracePt t="34809" x="3608388" y="3497263"/>
          <p14:tracePt t="34818" x="3535363" y="3506788"/>
          <p14:tracePt t="34824" x="3435350" y="3524250"/>
          <p14:tracePt t="34832" x="3379788" y="3543300"/>
          <p14:tracePt t="34839" x="3279775" y="3570288"/>
          <p14:tracePt t="34848" x="3151188" y="3606800"/>
          <p14:tracePt t="34854" x="3032125" y="3643313"/>
          <p14:tracePt t="34862" x="2895600" y="3706813"/>
          <p14:tracePt t="34869" x="2822575" y="3735388"/>
          <p14:tracePt t="34878" x="2703513" y="3762375"/>
          <p14:tracePt t="34885" x="2630488" y="3771900"/>
          <p14:tracePt t="34893" x="2584450" y="3779838"/>
          <p14:tracePt t="34900" x="2547938" y="3798888"/>
          <p14:tracePt t="34907" x="2503488" y="3808413"/>
          <p14:tracePt t="34916" x="2484438" y="3808413"/>
          <p14:tracePt t="34922" x="2457450" y="3816350"/>
          <p14:tracePt t="34931" x="2438400" y="3816350"/>
          <p14:tracePt t="34938" x="2411413" y="3825875"/>
          <p14:tracePt t="34958" x="2274888" y="3862388"/>
          <p14:tracePt t="34961" x="2174875" y="3871913"/>
          <p14:tracePt t="34968" x="2092325" y="3917950"/>
          <p14:tracePt t="34977" x="1982788" y="3927475"/>
          <p14:tracePt t="34985" x="1909763" y="3954463"/>
          <p14:tracePt t="34992" x="1790700" y="3981450"/>
          <p14:tracePt t="35000" x="1735138" y="3981450"/>
          <p14:tracePt t="35006" x="1690688" y="3990975"/>
          <p14:tracePt t="35014" x="1654175" y="3990975"/>
          <p14:tracePt t="35021" x="1608138" y="4008438"/>
          <p14:tracePt t="35030" x="1552575" y="4017963"/>
          <p14:tracePt t="35037" x="1506538" y="4017963"/>
          <p14:tracePt t="35045" x="1470025" y="4017963"/>
          <p14:tracePt t="35052" x="1416050" y="4017963"/>
          <p14:tracePt t="35060" x="1370013" y="4017963"/>
          <p14:tracePt t="35069" x="1323975" y="4008438"/>
          <p14:tracePt t="35075" x="1296988" y="4008438"/>
          <p14:tracePt t="35083" x="1279525" y="3990975"/>
          <p14:tracePt t="35090" x="1260475" y="3981450"/>
          <p14:tracePt t="35099" x="1243013" y="3971925"/>
          <p14:tracePt t="35105" x="1233488" y="3971925"/>
          <p14:tracePt t="35120" x="1223963" y="3971925"/>
          <p14:tracePt t="35159" x="1214438" y="3963988"/>
          <p14:tracePt t="35166" x="1214438" y="3954463"/>
          <p14:tracePt t="35173" x="1206500" y="3954463"/>
          <p14:tracePt t="35181" x="1206500" y="3935413"/>
          <p14:tracePt t="35188" x="1196975" y="3935413"/>
          <p14:tracePt t="35197" x="1196975" y="3927475"/>
          <p14:tracePt t="35204" x="1187450" y="3917950"/>
          <p14:tracePt t="35219" x="1177925" y="3898900"/>
          <p14:tracePt t="35227" x="1169988" y="3881438"/>
          <p14:tracePt t="35235" x="1169988" y="3862388"/>
          <p14:tracePt t="35242" x="1160463" y="3844925"/>
          <p14:tracePt t="35252" x="1160463" y="3835400"/>
          <p14:tracePt t="35257" x="1160463" y="3825875"/>
          <p14:tracePt t="35265" x="1160463" y="3816350"/>
          <p14:tracePt t="35303" x="1160463" y="3808413"/>
          <p14:tracePt t="35310" x="1160463" y="3798888"/>
          <p14:tracePt t="35318" x="1160463" y="3789363"/>
          <p14:tracePt t="35333" x="1160463" y="3779838"/>
          <p14:tracePt t="35349" x="1160463" y="3771900"/>
          <p14:tracePt t="35356" x="1169988" y="3762375"/>
          <p14:tracePt t="35379" x="1169988" y="3752850"/>
          <p14:tracePt t="35417" x="1177925" y="3752850"/>
          <p14:tracePt t="35424" x="1187450" y="3743325"/>
          <p14:tracePt t="35432" x="1196975" y="3725863"/>
          <p14:tracePt t="35439" x="1233488" y="3716338"/>
          <p14:tracePt t="35447" x="1270000" y="3706813"/>
          <p14:tracePt t="35455" x="1306513" y="3698875"/>
          <p14:tracePt t="35464" x="1333500" y="3689350"/>
          <p14:tracePt t="35470" x="1352550" y="3679825"/>
          <p14:tracePt t="35478" x="1370013" y="3679825"/>
          <p14:tracePt t="35485" x="1389063" y="3670300"/>
          <p14:tracePt t="35494" x="1397000" y="3670300"/>
          <p14:tracePt t="35503" x="1406525" y="3670300"/>
          <p14:tracePt t="35508" x="1416050" y="3670300"/>
          <p14:tracePt t="35547" x="1416050" y="3662363"/>
          <p14:tracePt t="35553" x="1425575" y="3662363"/>
          <p14:tracePt t="35569" x="1443038" y="3662363"/>
          <p14:tracePt t="35577" x="1452563" y="3662363"/>
          <p14:tracePt t="35584" x="1462088" y="3662363"/>
          <p14:tracePt t="35592" x="1479550" y="3662363"/>
          <p14:tracePt t="35600" x="1498600" y="3662363"/>
          <p14:tracePt t="35607" x="1516063" y="3662363"/>
          <p14:tracePt t="35616" x="1543050" y="3662363"/>
          <p14:tracePt t="35622" x="1571625" y="3662363"/>
          <p14:tracePt t="35631" x="1598613" y="3662363"/>
          <p14:tracePt t="35637" x="1635125" y="3670300"/>
          <p14:tracePt t="35646" x="1654175" y="3670300"/>
          <p14:tracePt t="35661" x="1662113" y="3679825"/>
          <p14:tracePt t="35668" x="1671638" y="3679825"/>
          <p14:tracePt t="35676" x="1681163" y="3679825"/>
          <p14:tracePt t="35683" x="1690688" y="3679825"/>
          <p14:tracePt t="35721" x="1698625" y="3679825"/>
          <p14:tracePt t="35736" x="1708150" y="3679825"/>
          <p14:tracePt t="35744" x="1717675" y="3679825"/>
          <p14:tracePt t="35752" x="1754188" y="3689350"/>
          <p14:tracePt t="35759" x="1771650" y="3698875"/>
          <p14:tracePt t="35768" x="1790700" y="3698875"/>
          <p14:tracePt t="35774" x="1827213" y="3706813"/>
          <p14:tracePt t="35783" x="1844675" y="3716338"/>
          <p14:tracePt t="35789" x="1873250" y="3716338"/>
          <p14:tracePt t="35797" x="1890713" y="3725863"/>
          <p14:tracePt t="35804" x="1900238" y="3725863"/>
          <p14:tracePt t="35812" x="1917700" y="3725863"/>
          <p14:tracePt t="38814" x="1909763" y="3725863"/>
          <p14:tracePt t="38821" x="1900238" y="3716338"/>
          <p14:tracePt t="38828" x="1881188" y="3706813"/>
          <p14:tracePt t="38836" x="1844675" y="3689350"/>
          <p14:tracePt t="38846" x="1827213" y="3679825"/>
          <p14:tracePt t="38851" x="1808163" y="3670300"/>
          <p14:tracePt t="38859" x="1790700" y="3662363"/>
          <p14:tracePt t="38866" x="1771650" y="3652838"/>
          <p14:tracePt t="38875" x="1744663" y="3652838"/>
          <p14:tracePt t="38884" x="1727200" y="3643313"/>
          <p14:tracePt t="38890" x="1698625" y="3633788"/>
          <p14:tracePt t="38899" x="1662113" y="3625850"/>
          <p14:tracePt t="38904" x="1644650" y="3616325"/>
          <p14:tracePt t="38913" x="1625600" y="3606800"/>
          <p14:tracePt t="38919" x="1608138" y="3606800"/>
          <p14:tracePt t="38929" x="1579563" y="3589338"/>
          <p14:tracePt t="38935" x="1562100" y="3589338"/>
          <p14:tracePt t="38942" x="1543050" y="3560763"/>
          <p14:tracePt t="38956" x="1506538" y="3516313"/>
          <p14:tracePt t="38958" x="1462088" y="3487738"/>
          <p14:tracePt t="38965" x="1416050" y="3433763"/>
          <p14:tracePt t="38973" x="1379538" y="3406775"/>
          <p14:tracePt t="38982" x="1343025" y="3351213"/>
          <p14:tracePt t="38988" x="1323975" y="3333750"/>
          <p14:tracePt t="38998" x="1316038" y="3324225"/>
          <p14:tracePt t="39003" x="1306513" y="3324225"/>
          <p14:tracePt t="39012" x="1306513" y="3314700"/>
          <p14:tracePt t="39087" x="1306513" y="3305175"/>
          <p14:tracePt t="39095" x="1296988" y="3287713"/>
          <p14:tracePt t="39102" x="1287463" y="3268663"/>
          <p14:tracePt t="39110" x="1260475" y="3241675"/>
          <p14:tracePt t="39117" x="1243013" y="3178175"/>
          <p14:tracePt t="39126" x="1223963" y="3151188"/>
          <p14:tracePt t="39133" x="1187450" y="3114675"/>
          <p14:tracePt t="39139" x="1177925" y="3086100"/>
          <p14:tracePt t="39150" x="1160463" y="3068638"/>
          <p14:tracePt t="39155" x="1150938" y="3041650"/>
          <p14:tracePt t="39164" x="1141413" y="3022600"/>
          <p14:tracePt t="39170" x="1133475" y="2986088"/>
          <p14:tracePt t="39178" x="1123950" y="2968625"/>
          <p14:tracePt t="39186" x="1123950" y="2959100"/>
          <p14:tracePt t="39195" x="1114425" y="2959100"/>
          <p14:tracePt t="39200" x="1104900" y="2940050"/>
          <p14:tracePt t="39209" x="1104900" y="2930525"/>
          <p14:tracePt t="39216" x="1096963" y="2922588"/>
          <p14:tracePt t="39224" x="1087438" y="2903538"/>
          <p14:tracePt t="39233" x="1077913" y="2886075"/>
          <p14:tracePt t="39239" x="1077913" y="2867025"/>
          <p14:tracePt t="39247" x="1068388" y="2840038"/>
          <p14:tracePt t="39254" x="1068388" y="2830513"/>
          <p14:tracePt t="39262" x="1068388" y="2820988"/>
          <p14:tracePt t="39300" x="1068388" y="2813050"/>
          <p14:tracePt t="39346" x="1068388" y="2803525"/>
          <p14:tracePt t="39362" x="1068388" y="2794000"/>
          <p14:tracePt t="39368" x="1068388" y="2784475"/>
          <p14:tracePt t="39375" x="1068388" y="2757488"/>
          <p14:tracePt t="39383" x="1087438" y="2740025"/>
          <p14:tracePt t="39391" x="1104900" y="2711450"/>
          <p14:tracePt t="39399" x="1133475" y="2674938"/>
          <p14:tracePt t="39406" x="1150938" y="2647950"/>
          <p14:tracePt t="39415" x="1177925" y="2630488"/>
          <p14:tracePt t="39421" x="1223963" y="2593975"/>
          <p14:tracePt t="39430" x="1250950" y="2574925"/>
          <p14:tracePt t="39436" x="1287463" y="2547938"/>
          <p14:tracePt t="39445" x="1316038" y="2528888"/>
          <p14:tracePt t="39451" x="1352550" y="2511425"/>
          <p14:tracePt t="39460" x="1425575" y="2455863"/>
          <p14:tracePt t="39466" x="1498600" y="2419350"/>
          <p14:tracePt t="39474" x="1562100" y="2392363"/>
          <p14:tracePt t="39482" x="1698625" y="2365375"/>
          <p14:tracePt t="39490" x="1827213" y="2338388"/>
          <p14:tracePt t="39499" x="1990725" y="2273300"/>
          <p14:tracePt t="39505" x="2128838" y="2228850"/>
          <p14:tracePt t="39512" x="2228850" y="2192338"/>
          <p14:tracePt t="39520" x="2338388" y="2173288"/>
          <p14:tracePt t="39528" x="2503488" y="2146300"/>
          <p14:tracePt t="39535" x="2667000" y="2100263"/>
          <p14:tracePt t="39543" x="2849563" y="2073275"/>
          <p14:tracePt t="39550" x="3005138" y="2036763"/>
          <p14:tracePt t="39558" x="3097213" y="2009775"/>
          <p14:tracePt t="39566" x="3160713" y="2000250"/>
          <p14:tracePt t="39573" x="3178175" y="1981200"/>
          <p14:tracePt t="39581" x="3197225" y="1981200"/>
          <p14:tracePt t="44190" x="3160713" y="1963738"/>
          <p14:tracePt t="44198" x="3114675" y="1935163"/>
          <p14:tracePt t="44205" x="3097213" y="1927225"/>
          <p14:tracePt t="44212" x="3051175" y="1917700"/>
          <p14:tracePt t="44220" x="2995613" y="1890713"/>
          <p14:tracePt t="44229" x="2959100" y="1871663"/>
          <p14:tracePt t="44235" x="2922588" y="1862138"/>
          <p14:tracePt t="44245" x="2886075" y="1844675"/>
          <p14:tracePt t="44250" x="2832100" y="1825625"/>
          <p14:tracePt t="44258" x="2776538" y="1817688"/>
          <p14:tracePt t="44265" x="2732088" y="1808163"/>
          <p14:tracePt t="44274" x="2695575" y="1808163"/>
          <p14:tracePt t="44280" x="2649538" y="1781175"/>
          <p14:tracePt t="44289" x="2584450" y="1771650"/>
          <p14:tracePt t="44296" x="2566988" y="1762125"/>
          <p14:tracePt t="44304" x="2547938" y="1762125"/>
          <p14:tracePt t="44313" x="2540000" y="1762125"/>
          <p14:tracePt t="44349" x="2530475" y="1762125"/>
          <p14:tracePt t="44356" x="2520950" y="1762125"/>
          <p14:tracePt t="44418" x="2511425" y="1762125"/>
          <p14:tracePt t="44425" x="2493963" y="1762125"/>
          <p14:tracePt t="44432" x="2484438" y="1762125"/>
          <p14:tracePt t="44442" x="2474913" y="1762125"/>
          <p14:tracePt t="44448" x="2447925" y="1771650"/>
          <p14:tracePt t="44456" x="2411413" y="1789113"/>
          <p14:tracePt t="44463" x="2365375" y="1789113"/>
          <p14:tracePt t="44471" x="2338388" y="1798638"/>
          <p14:tracePt t="44479" x="2292350" y="1817688"/>
          <p14:tracePt t="44486" x="2265363" y="1817688"/>
          <p14:tracePt t="44495" x="2211388" y="1825625"/>
          <p14:tracePt t="44501" x="2182813" y="1835150"/>
          <p14:tracePt t="44509" x="2165350" y="1844675"/>
          <p14:tracePt t="44516" x="2146300" y="1844675"/>
          <p14:tracePt t="44526" x="2136775" y="1844675"/>
          <p14:tracePt t="44531" x="2128838" y="1844675"/>
          <p14:tracePt t="44539" x="2119313" y="1844675"/>
          <p14:tracePt t="44555" x="2109788" y="1844675"/>
          <p14:tracePt t="44570" x="2100263" y="1844675"/>
          <p14:tracePt t="44715" x="2082800" y="1844675"/>
          <p14:tracePt t="44737" x="2073275" y="1844675"/>
          <p14:tracePt t="44844" x="2063750" y="1844675"/>
          <p14:tracePt t="46598" x="2155825" y="1844675"/>
          <p14:tracePt t="46607" x="2284413" y="1854200"/>
          <p14:tracePt t="46613" x="2447925" y="1854200"/>
          <p14:tracePt t="46622" x="2613025" y="1862138"/>
          <p14:tracePt t="46629" x="2759075" y="1881188"/>
          <p14:tracePt t="46636" x="2886075" y="1898650"/>
          <p14:tracePt t="46644" x="3051175" y="1927225"/>
          <p14:tracePt t="46652" x="3260725" y="1954213"/>
          <p14:tracePt t="46660" x="3581400" y="2000250"/>
          <p14:tracePt t="46666" x="3846513" y="2017713"/>
          <p14:tracePt t="46676" x="4092575" y="2046288"/>
          <p14:tracePt t="46681" x="4321175" y="2046288"/>
          <p14:tracePt t="46691" x="4549775" y="2046288"/>
          <p14:tracePt t="46697" x="4813300" y="2046288"/>
          <p14:tracePt t="46705" x="4968875" y="2046288"/>
          <p14:tracePt t="46712" x="5124450" y="2063750"/>
          <p14:tracePt t="46720" x="5197475" y="2063750"/>
          <p14:tracePt t="46728" x="5270500" y="2063750"/>
          <p14:tracePt t="46735" x="5343525" y="2063750"/>
          <p14:tracePt t="46745" x="5408613" y="2073275"/>
          <p14:tracePt t="46750" x="5462588" y="2073275"/>
          <p14:tracePt t="46759" x="5554663" y="2073275"/>
          <p14:tracePt t="46765" x="5608638" y="2090738"/>
          <p14:tracePt t="46774" x="5691188" y="2100263"/>
          <p14:tracePt t="46780" x="5781675" y="2146300"/>
          <p14:tracePt t="46789" x="5864225" y="2173288"/>
          <p14:tracePt t="46796" x="5929313" y="2209800"/>
          <p14:tracePt t="46804" x="5992813" y="2228850"/>
          <p14:tracePt t="46811" x="6019800" y="2255838"/>
          <p14:tracePt t="46819" x="6056313" y="2273300"/>
          <p14:tracePt t="46828" x="6092825" y="2292350"/>
          <p14:tracePt t="46834" x="6129338" y="2328863"/>
          <p14:tracePt t="46843" x="6175375" y="2346325"/>
          <p14:tracePt t="46849" x="6221413" y="2382838"/>
          <p14:tracePt t="46857" x="6257925" y="2428875"/>
          <p14:tracePt t="46864" x="6321425" y="2474913"/>
          <p14:tracePt t="46873" x="6403975" y="2528888"/>
          <p14:tracePt t="46879" x="6486525" y="2584450"/>
          <p14:tracePt t="46888" x="6559550" y="2667000"/>
          <p14:tracePt t="46894" x="6623050" y="2720975"/>
          <p14:tracePt t="46902" x="6705600" y="2784475"/>
          <p14:tracePt t="46912" x="6796088" y="2903538"/>
          <p14:tracePt t="46918" x="6851650" y="2968625"/>
          <p14:tracePt t="46926" x="6888163" y="2995613"/>
          <p14:tracePt t="46932" x="6905625" y="3013075"/>
          <p14:tracePt t="46942" x="6924675" y="3022600"/>
          <p14:tracePt t="46949" x="6924675" y="3032125"/>
          <p14:tracePt t="46955" x="6932613" y="3041650"/>
          <p14:tracePt t="46962" x="6942138" y="3059113"/>
          <p14:tracePt t="46971" x="6961188" y="3078163"/>
          <p14:tracePt t="46977" x="6969125" y="3105150"/>
          <p14:tracePt t="46986" x="6997700" y="3122613"/>
          <p14:tracePt t="46993" x="7015163" y="3141663"/>
          <p14:tracePt t="47002" x="7034213" y="3159125"/>
          <p14:tracePt t="47009" x="7043738" y="3168650"/>
          <p14:tracePt t="47016" x="7061200" y="3178175"/>
          <p14:tracePt t="47025" x="7080250" y="3187700"/>
          <p14:tracePt t="47031" x="7097713" y="3195638"/>
          <p14:tracePt t="47039" x="7107238" y="3205163"/>
          <p14:tracePt t="47046" x="7116763" y="3214688"/>
          <p14:tracePt t="47054" x="7153275" y="3214688"/>
          <p14:tracePt t="47061" x="7170738" y="3224213"/>
          <p14:tracePt t="47070" x="7189788" y="3224213"/>
          <p14:tracePt t="47085" x="7207250" y="3224213"/>
          <p14:tracePt t="47093" x="7234238" y="3224213"/>
          <p14:tracePt t="47100" x="7253288" y="3224213"/>
          <p14:tracePt t="47108" x="7270750" y="3224213"/>
          <p14:tracePt t="47114" x="7289800" y="3224213"/>
          <p14:tracePt t="47124" x="7299325" y="3224213"/>
          <p14:tracePt t="47130" x="7307263" y="3224213"/>
          <p14:tracePt t="47138" x="7316788" y="3224213"/>
          <p14:tracePt t="47145" x="7335838" y="3224213"/>
          <p14:tracePt t="47153" x="7353300" y="3224213"/>
          <p14:tracePt t="47169" x="7372350" y="3224213"/>
          <p14:tracePt t="47178" x="7399338" y="3224213"/>
          <p14:tracePt t="47184" x="7408863" y="3224213"/>
          <p14:tracePt t="47192" x="7426325" y="3224213"/>
          <p14:tracePt t="47198" x="7435850" y="3224213"/>
          <p14:tracePt t="47207" x="7445375" y="3224213"/>
          <p14:tracePt t="47222" x="7453313" y="3224213"/>
          <p14:tracePt t="47244" x="7462838" y="3224213"/>
          <p14:tracePt t="47252" x="7472363" y="3224213"/>
          <p14:tracePt t="47260" x="7481888" y="3224213"/>
          <p14:tracePt t="47283" x="7489825" y="3214688"/>
          <p14:tracePt t="47290" x="7499350" y="3214688"/>
          <p14:tracePt t="47297" x="7508875" y="3214688"/>
          <p14:tracePt t="47307" x="7545388" y="3205163"/>
          <p14:tracePt t="47312" x="7564438" y="3195638"/>
          <p14:tracePt t="47321" x="7572375" y="3195638"/>
          <p14:tracePt t="47328" x="7581900" y="3187700"/>
          <p14:tracePt t="47344" x="7591425" y="3187700"/>
          <p14:tracePt t="48674" x="7518400" y="3187700"/>
          <p14:tracePt t="48681" x="7435850" y="3195638"/>
          <p14:tracePt t="48689" x="7326313" y="3205163"/>
          <p14:tracePt t="48696" x="7180263" y="3205163"/>
          <p14:tracePt t="48706" x="7070725" y="3224213"/>
          <p14:tracePt t="48711" x="6924675" y="3241675"/>
          <p14:tracePt t="48719" x="6778625" y="3268663"/>
          <p14:tracePt t="48727" x="6677025" y="3278188"/>
          <p14:tracePt t="48735" x="6604000" y="3278188"/>
          <p14:tracePt t="48744" x="6530975" y="3297238"/>
          <p14:tracePt t="48750" x="6430963" y="3305175"/>
          <p14:tracePt t="48758" x="6321425" y="3324225"/>
          <p14:tracePt t="48764" x="6175375" y="3333750"/>
          <p14:tracePt t="48773" x="6010275" y="3351213"/>
          <p14:tracePt t="48780" x="5846763" y="3370263"/>
          <p14:tracePt t="48790" x="5718175" y="3370263"/>
          <p14:tracePt t="48795" x="5627688" y="3370263"/>
          <p14:tracePt t="48803" x="5545138" y="3378200"/>
          <p14:tracePt t="48811" x="5453063" y="3378200"/>
          <p14:tracePt t="48819" x="5362575" y="3378200"/>
          <p14:tracePt t="48827" x="5233988" y="3370263"/>
          <p14:tracePt t="48833" x="5087938" y="3370263"/>
          <p14:tracePt t="48841" x="4905375" y="3360738"/>
          <p14:tracePt t="48848" x="4740275" y="3341688"/>
          <p14:tracePt t="48858" x="4594225" y="3324225"/>
          <p14:tracePt t="48863" x="4448175" y="3297238"/>
          <p14:tracePt t="48872" x="4284663" y="3287713"/>
          <p14:tracePt t="48878" x="4092575" y="3224213"/>
          <p14:tracePt t="48887" x="3927475" y="3159125"/>
          <p14:tracePt t="48894" x="3790950" y="3114675"/>
          <p14:tracePt t="48902" x="3671888" y="3068638"/>
          <p14:tracePt t="48910" x="3581400" y="3032125"/>
          <p14:tracePt t="48917" x="3516313" y="2976563"/>
          <p14:tracePt t="48925" x="3462338" y="2930525"/>
          <p14:tracePt t="48932" x="3398838" y="2876550"/>
          <p14:tracePt t="48941" x="3316288" y="2803525"/>
          <p14:tracePt t="48947" x="3243263" y="2740025"/>
          <p14:tracePt t="48956" x="3160713" y="2684463"/>
          <p14:tracePt t="48962" x="3097213" y="2630488"/>
          <p14:tracePt t="48970" x="3032125" y="2593975"/>
          <p14:tracePt t="48978" x="2987675" y="2557463"/>
          <p14:tracePt t="48985" x="2922588" y="2501900"/>
          <p14:tracePt t="48994" x="2868613" y="2465388"/>
          <p14:tracePt t="49000" x="2822575" y="2428875"/>
          <p14:tracePt t="49008" x="2759075" y="2392363"/>
          <p14:tracePt t="49016" x="2713038" y="2374900"/>
          <p14:tracePt t="49025" x="2695575" y="2365375"/>
          <p14:tracePt t="49030" x="2676525" y="2355850"/>
          <p14:tracePt t="49038" x="2657475" y="2346325"/>
          <p14:tracePt t="49045" x="2649538" y="2338388"/>
          <p14:tracePt t="49054" x="2640013" y="2338388"/>
          <p14:tracePt t="49061" x="2640013" y="2328863"/>
          <p14:tracePt t="49099" x="2630488" y="2328863"/>
          <p14:tracePt t="49107" x="2630488" y="2309813"/>
          <p14:tracePt t="49138" x="2613025" y="2292350"/>
          <p14:tracePt t="49144" x="2603500" y="2282825"/>
          <p14:tracePt t="49152" x="2593975" y="2273300"/>
          <p14:tracePt t="49160" x="2584450" y="2255838"/>
          <p14:tracePt t="49168" x="2566988" y="2246313"/>
          <p14:tracePt t="49176" x="2547938" y="2228850"/>
          <p14:tracePt t="49183" x="2530475" y="2209800"/>
          <p14:tracePt t="49192" x="2520950" y="2192338"/>
          <p14:tracePt t="49197" x="2503488" y="2182813"/>
          <p14:tracePt t="49208" x="2493963" y="2173288"/>
          <p14:tracePt t="49213" x="2484438" y="2163763"/>
          <p14:tracePt t="49222" x="2484438" y="2146300"/>
          <p14:tracePt t="49228" x="2474913" y="2146300"/>
          <p14:tracePt t="49259" x="2466975" y="2136775"/>
          <p14:tracePt t="49266" x="2457450" y="2127250"/>
          <p14:tracePt t="49275" x="2447925" y="2109788"/>
          <p14:tracePt t="49281" x="2430463" y="2100263"/>
          <p14:tracePt t="49291" x="2420938" y="2082800"/>
          <p14:tracePt t="49296" x="2401888" y="2063750"/>
          <p14:tracePt t="49306" x="2374900" y="2027238"/>
          <p14:tracePt t="49312" x="2357438" y="2017713"/>
          <p14:tracePt t="49320" x="2347913" y="2000250"/>
          <p14:tracePt t="49335" x="2320925" y="1981200"/>
          <p14:tracePt t="49343" x="2320925" y="1973263"/>
          <p14:tracePt t="49360" x="2311400" y="1963738"/>
          <p14:tracePt t="49380" x="2301875" y="1963738"/>
          <p14:tracePt t="49404" x="2292350" y="1954213"/>
          <p14:tracePt t="49411" x="2284413" y="1944688"/>
          <p14:tracePt t="49419" x="2265363" y="1935163"/>
          <p14:tracePt t="49426" x="2255838" y="1927225"/>
          <p14:tracePt t="49433" x="2255838" y="1917700"/>
          <p14:tracePt t="49443" x="2247900" y="1908175"/>
          <p14:tracePt t="49449" x="2228850" y="1898650"/>
          <p14:tracePt t="49458" x="2219325" y="1898650"/>
          <p14:tracePt t="49472" x="2211388" y="1898650"/>
          <p14:tracePt t="49525" x="2201863" y="1898650"/>
          <p14:tracePt t="49532" x="2201863" y="1890713"/>
          <p14:tracePt t="49570" x="2192338" y="1890713"/>
          <p14:tracePt t="49579" x="2192338" y="1881188"/>
          <p14:tracePt t="49586" x="2182813" y="1871663"/>
          <p14:tracePt t="49593" x="2174875" y="1871663"/>
          <p14:tracePt t="49602" x="2165350" y="1854200"/>
          <p14:tracePt t="49616" x="2155825" y="1844675"/>
          <p14:tracePt t="49631" x="2146300" y="1835150"/>
          <p14:tracePt t="49640" x="2119313" y="1825625"/>
          <p14:tracePt t="49646" x="2100263" y="1817688"/>
          <p14:tracePt t="49655" x="2073275" y="1798638"/>
          <p14:tracePt t="49661" x="2063750" y="1789113"/>
          <p14:tracePt t="49670" x="2055813" y="1789113"/>
          <p14:tracePt t="49677" x="2046288" y="1781175"/>
          <p14:tracePt t="49776" x="2036763" y="1781175"/>
          <p14:tracePt t="50063" x="2036763" y="1771650"/>
          <p14:tracePt t="50167" x="2027238" y="1771650"/>
          <p14:tracePt t="50693" x="1927225" y="1771650"/>
          <p14:tracePt t="50699" x="1836738" y="1771650"/>
          <p14:tracePt t="50707" x="1690688" y="1789113"/>
          <p14:tracePt t="50714" x="1543050" y="1798638"/>
          <p14:tracePt t="50723" x="1379538" y="1817688"/>
          <p14:tracePt t="50730" x="1223963" y="1825625"/>
          <p14:tracePt t="50738" x="1096963" y="1862138"/>
          <p14:tracePt t="50745" x="968375" y="1871663"/>
          <p14:tracePt t="50753" x="895350" y="1890713"/>
          <p14:tracePt t="50760" x="831850" y="1908175"/>
          <p14:tracePt t="50768" x="749300" y="1927225"/>
          <p14:tracePt t="50776" x="722313" y="1935163"/>
          <p14:tracePt t="50784" x="676275" y="1954213"/>
          <p14:tracePt t="50793" x="630238" y="1981200"/>
          <p14:tracePt t="50798" x="593725" y="1990725"/>
          <p14:tracePt t="50807" x="547688" y="2000250"/>
          <p14:tracePt t="50813" x="520700" y="2000250"/>
          <p14:tracePt t="50823" x="511175" y="2009775"/>
          <p14:tracePt t="50828" x="501650" y="2009775"/>
          <p14:tracePt t="51870" x="557213" y="2009775"/>
          <p14:tracePt t="51877" x="685800" y="2009775"/>
          <p14:tracePt t="51885" x="795338" y="2009775"/>
          <p14:tracePt t="51892" x="885825" y="2036763"/>
          <p14:tracePt t="51901" x="977900" y="2036763"/>
          <p14:tracePt t="51908" x="1041400" y="2036763"/>
          <p14:tracePt t="51916" x="1114425" y="2036763"/>
          <p14:tracePt t="51925" x="1223963" y="2046288"/>
          <p14:tracePt t="51931" x="1316038" y="2046288"/>
          <p14:tracePt t="51939" x="1443038" y="2063750"/>
          <p14:tracePt t="51945" x="1571625" y="2082800"/>
          <p14:tracePt t="51964" x="1854200" y="2119313"/>
          <p14:tracePt t="51969" x="1963738" y="2136775"/>
          <p14:tracePt t="51976" x="2092325" y="2146300"/>
          <p14:tracePt t="51984" x="2247900" y="2182813"/>
          <p14:tracePt t="51992" x="2393950" y="2209800"/>
          <p14:tracePt t="51999" x="2557463" y="2255838"/>
          <p14:tracePt t="52008" x="2749550" y="2319338"/>
          <p14:tracePt t="52014" x="2886075" y="2374900"/>
          <p14:tracePt t="52023" x="2978150" y="2419350"/>
          <p14:tracePt t="52029" x="3060700" y="2455863"/>
          <p14:tracePt t="52037" x="3124200" y="2484438"/>
          <p14:tracePt t="52044" x="3187700" y="2520950"/>
          <p14:tracePt t="52052" x="3279775" y="2538413"/>
          <p14:tracePt t="52059" x="3343275" y="2557463"/>
          <p14:tracePt t="52068" x="3416300" y="2574925"/>
          <p14:tracePt t="52075" x="3516313" y="2601913"/>
          <p14:tracePt t="52083" x="3625850" y="2611438"/>
          <p14:tracePt t="52092" x="3708400" y="2630488"/>
          <p14:tracePt t="52097" x="3781425" y="2657475"/>
          <p14:tracePt t="52106" x="3827463" y="2667000"/>
          <p14:tracePt t="52112" x="3873500" y="2674938"/>
          <p14:tracePt t="52122" x="3927475" y="2703513"/>
          <p14:tracePt t="52128" x="3992563" y="2720975"/>
          <p14:tracePt t="52137" x="4056063" y="2767013"/>
          <p14:tracePt t="52143" x="4138613" y="2794000"/>
          <p14:tracePt t="52151" x="4248150" y="2830513"/>
          <p14:tracePt t="52158" x="4367213" y="2876550"/>
          <p14:tracePt t="52166" x="4476750" y="2903538"/>
          <p14:tracePt t="52174" x="4576763" y="2922588"/>
          <p14:tracePt t="52182" x="4667250" y="2949575"/>
          <p14:tracePt t="52190" x="4732338" y="2995613"/>
          <p14:tracePt t="52196" x="4776788" y="3022600"/>
          <p14:tracePt t="52206" x="4859338" y="3059113"/>
          <p14:tracePt t="52211" x="4941888" y="3132138"/>
          <p14:tracePt t="53036" x="5051425" y="3022600"/>
          <p14:tracePt t="53042" x="5151438" y="2913063"/>
          <p14:tracePt t="53050" x="5289550" y="2776538"/>
          <p14:tracePt t="53057" x="5399088" y="2693988"/>
          <p14:tracePt t="53066" x="5526088" y="2584450"/>
          <p14:tracePt t="53074" x="5645150" y="2511425"/>
          <p14:tracePt t="53081" x="5781675" y="2455863"/>
          <p14:tracePt t="53090" x="5883275" y="2411413"/>
          <p14:tracePt t="53095" x="5946775" y="2382838"/>
          <p14:tracePt t="53106" x="6019800" y="2346325"/>
          <p14:tracePt t="53110" x="6065838" y="2319338"/>
          <p14:tracePt t="53118" x="6148388" y="2309813"/>
          <p14:tracePt t="53131" x="6257925" y="2292350"/>
          <p14:tracePt t="53134" x="6348413" y="2282825"/>
          <p14:tracePt t="53141" x="6477000" y="2282825"/>
          <p14:tracePt t="53149" x="6586538" y="2282825"/>
          <p14:tracePt t="53157" x="6732588" y="2265363"/>
          <p14:tracePt t="53165" x="6832600" y="2265363"/>
          <p14:tracePt t="53174" x="6888163" y="2265363"/>
          <p14:tracePt t="53179" x="6924675" y="2255838"/>
          <p14:tracePt t="53188" x="6988175" y="2255838"/>
          <p14:tracePt t="53194" x="7024688" y="2255838"/>
          <p14:tracePt t="53203" x="7097713" y="2255838"/>
          <p14:tracePt t="53209" x="7207250" y="2246313"/>
          <p14:tracePt t="53218" x="7299325" y="2246313"/>
          <p14:tracePt t="53225" x="7389813" y="2228850"/>
          <p14:tracePt t="53233" x="7554913" y="2219325"/>
          <p14:tracePt t="53240" x="7645400" y="2219325"/>
          <p14:tracePt t="53248" x="7727950" y="2200275"/>
          <p14:tracePt t="53256" x="7764463" y="2200275"/>
          <p14:tracePt t="53262" x="7791450" y="2200275"/>
          <p14:tracePt t="53271" x="7827963" y="2192338"/>
          <p14:tracePt t="53278" x="7847013" y="2192338"/>
          <p14:tracePt t="53286" x="7874000" y="2192338"/>
          <p14:tracePt t="53293" x="7883525" y="2192338"/>
          <p14:tracePt t="53301" x="7900988" y="2192338"/>
          <p14:tracePt t="53316" x="7920038" y="2182813"/>
          <p14:tracePt t="53324" x="7956550" y="2182813"/>
          <p14:tracePt t="53332" x="7993063" y="2173288"/>
          <p14:tracePt t="53340" x="8066088" y="2173288"/>
          <p14:tracePt t="53346" x="8129588" y="2163763"/>
          <p14:tracePt t="53355" x="8166100" y="2163763"/>
          <p14:tracePt t="53361" x="8212138" y="2163763"/>
          <p14:tracePt t="53370" x="8275638" y="2163763"/>
          <p14:tracePt t="53376" x="8340725" y="2163763"/>
          <p14:tracePt t="53385" x="8367713" y="2163763"/>
          <p14:tracePt t="53391" x="8385175" y="2163763"/>
          <p14:tracePt t="53400" x="8394700" y="2163763"/>
          <p14:tracePt t="60100" x="8185150" y="2182813"/>
          <p14:tracePt t="60108" x="7727950" y="2228850"/>
          <p14:tracePt t="60115" x="7262813" y="2292350"/>
          <p14:tracePt t="60122" x="6869113" y="2338388"/>
          <p14:tracePt t="60132" x="6486525" y="2382838"/>
          <p14:tracePt t="60138" x="6129338" y="2419350"/>
          <p14:tracePt t="60146" x="5900738" y="2419350"/>
          <p14:tracePt t="60153" x="5591175" y="2411413"/>
          <p14:tracePt t="60161" x="5389563" y="2401888"/>
          <p14:tracePt t="60170" x="5243513" y="2382838"/>
          <p14:tracePt t="60176" x="5097463" y="2355850"/>
          <p14:tracePt t="60185" x="4951413" y="2338388"/>
          <p14:tracePt t="60191" x="4822825" y="2328863"/>
          <p14:tracePt t="60199" x="4659313" y="2309813"/>
          <p14:tracePt t="60206" x="4494213" y="2292350"/>
          <p14:tracePt t="60215" x="4348163" y="2282825"/>
          <p14:tracePt t="60221" x="4229100" y="2265363"/>
          <p14:tracePt t="60229" x="4102100" y="2255838"/>
          <p14:tracePt t="60236" x="3992563" y="2236788"/>
          <p14:tracePt t="60245" x="3846513" y="2236788"/>
          <p14:tracePt t="60253" x="3681413" y="2209800"/>
          <p14:tracePt t="60260" x="3516313" y="2173288"/>
          <p14:tracePt t="60268" x="3398838" y="2163763"/>
          <p14:tracePt t="60274" x="3270250" y="2136775"/>
          <p14:tracePt t="60284" x="3160713" y="2109788"/>
          <p14:tracePt t="60289" x="3024188" y="2073275"/>
          <p14:tracePt t="60299" x="2841625" y="2046288"/>
          <p14:tracePt t="60305" x="2695575" y="2017713"/>
          <p14:tracePt t="60313" x="2547938" y="1973263"/>
          <p14:tracePt t="60320" x="2430463" y="1954213"/>
          <p14:tracePt t="60328" x="2357438" y="1927225"/>
          <p14:tracePt t="60336" x="2255838" y="1898650"/>
          <p14:tracePt t="60344" x="2211388" y="1881188"/>
          <p14:tracePt t="60351" x="2182813" y="1871663"/>
          <p14:tracePt t="60358" x="2155825" y="1862138"/>
          <p14:tracePt t="60368" x="2136775" y="1854200"/>
          <p14:tracePt t="60373" x="2100263" y="1844675"/>
          <p14:tracePt t="60382" x="2073275" y="1835150"/>
          <p14:tracePt t="60388" x="2046288" y="1817688"/>
          <p14:tracePt t="60397" x="2009775" y="1817688"/>
          <p14:tracePt t="60403" x="1982788" y="1808163"/>
          <p14:tracePt t="60412" x="1954213" y="1798638"/>
          <p14:tracePt t="60419" x="1900238" y="1798638"/>
          <p14:tracePt t="60427" x="1873250" y="1789113"/>
          <p14:tracePt t="60435" x="1836738" y="1789113"/>
          <p14:tracePt t="60441" x="1808163" y="1771650"/>
          <p14:tracePt t="60450" x="1781175" y="1771650"/>
          <p14:tracePt t="60457" x="1763713" y="1771650"/>
          <p14:tracePt t="60466" x="1735138" y="1762125"/>
          <p14:tracePt t="60472" x="1727200" y="1762125"/>
          <p14:tracePt t="60480" x="1717675" y="1762125"/>
          <p14:tracePt t="60487" x="1708150" y="1762125"/>
          <p14:tracePt t="61475" x="1744663" y="1762125"/>
          <p14:tracePt t="61482" x="1817688" y="1762125"/>
          <p14:tracePt t="61489" x="1909763" y="1762125"/>
          <p14:tracePt t="61498" x="1990725" y="1762125"/>
          <p14:tracePt t="61504" x="2100263" y="1762125"/>
          <p14:tracePt t="61513" x="2211388" y="1762125"/>
          <p14:tracePt t="61520" x="2284413" y="1762125"/>
          <p14:tracePt t="61528" x="2411413" y="1762125"/>
          <p14:tracePt t="61535" x="2576513" y="1781175"/>
          <p14:tracePt t="61543" x="2868613" y="1835150"/>
          <p14:tracePt t="61551" x="3206750" y="1854200"/>
          <p14:tracePt t="61558" x="3416300" y="1890713"/>
          <p14:tracePt t="61566" x="3625850" y="1917700"/>
          <p14:tracePt t="61573" x="3863975" y="2009775"/>
          <p14:tracePt t="61584" x="4119563" y="2063750"/>
          <p14:tracePt t="61588" x="4421188" y="2163763"/>
          <p14:tracePt t="61596" x="4594225" y="2246313"/>
          <p14:tracePt t="61603" x="4749800" y="2301875"/>
          <p14:tracePt t="61612" x="4878388" y="2365375"/>
          <p14:tracePt t="61619" x="5014913" y="2419350"/>
          <p14:tracePt t="61627" x="5106988" y="2465388"/>
          <p14:tracePt t="61636" x="5280025" y="2528888"/>
          <p14:tracePt t="61642" x="5426075" y="2574925"/>
          <p14:tracePt t="61651" x="5562600" y="2601913"/>
          <p14:tracePt t="61656" x="5635625" y="2630488"/>
          <p14:tracePt t="61665" x="5681663" y="2638425"/>
          <p14:tracePt t="61672" x="5727700" y="2657475"/>
          <p14:tracePt t="61680" x="5745163" y="2667000"/>
          <p14:tracePt t="61687" x="5764213" y="2667000"/>
          <p14:tracePt t="61695" x="5773738" y="2667000"/>
          <p14:tracePt t="61703" x="5791200" y="2674938"/>
          <p14:tracePt t="61718" x="5800725" y="2674938"/>
          <p14:tracePt t="61725" x="5818188" y="2674938"/>
          <p14:tracePt t="61734" x="5846763" y="2674938"/>
          <p14:tracePt t="61740" x="5900738" y="2684463"/>
          <p14:tracePt t="61750" x="5937250" y="2684463"/>
          <p14:tracePt t="61755" x="5973763" y="2684463"/>
          <p14:tracePt t="61764" x="6046788" y="2684463"/>
          <p14:tracePt t="61770" x="6119813" y="2684463"/>
          <p14:tracePt t="61778" x="6192838" y="2684463"/>
          <p14:tracePt t="61786" x="6248400" y="2684463"/>
          <p14:tracePt t="61794" x="6302375" y="2684463"/>
          <p14:tracePt t="61801" x="6321425" y="2684463"/>
          <p14:tracePt t="61809" x="6330950" y="2684463"/>
          <p14:tracePt t="61817" x="6338888" y="2684463"/>
          <p14:tracePt t="81358" x="6284913" y="2684463"/>
          <p14:tracePt t="81366" x="6238875" y="2674938"/>
          <p14:tracePt t="81374" x="6165850" y="2674938"/>
          <p14:tracePt t="81381" x="6075363" y="2657475"/>
          <p14:tracePt t="81390" x="5965825" y="2647950"/>
          <p14:tracePt t="81396" x="5837238" y="2630488"/>
          <p14:tracePt t="81405" x="5737225" y="2620963"/>
          <p14:tracePt t="81411" x="5627688" y="2601913"/>
          <p14:tracePt t="81419" x="5535613" y="2593975"/>
          <p14:tracePt t="81426" x="5416550" y="2574925"/>
          <p14:tracePt t="81434" x="5326063" y="2565400"/>
          <p14:tracePt t="81441" x="5280025" y="2538413"/>
          <p14:tracePt t="81449" x="5243513" y="2528888"/>
          <p14:tracePt t="81457" x="5180013" y="2520950"/>
          <p14:tracePt t="81465" x="5114925" y="2492375"/>
          <p14:tracePt t="81474" x="5060950" y="2484438"/>
          <p14:tracePt t="81480" x="4997450" y="2447925"/>
          <p14:tracePt t="81488" x="4895850" y="2419350"/>
          <p14:tracePt t="81494" x="4822825" y="2401888"/>
          <p14:tracePt t="81505" x="4722813" y="2365375"/>
          <p14:tracePt t="81510" x="4613275" y="2338388"/>
          <p14:tracePt t="81519" x="4530725" y="2309813"/>
          <p14:tracePt t="81525" x="4467225" y="2273300"/>
          <p14:tracePt t="81534" x="4384675" y="2246313"/>
          <p14:tracePt t="81540" x="4357688" y="2209800"/>
          <p14:tracePt t="81548" x="4311650" y="2192338"/>
          <p14:tracePt t="81556" x="4265613" y="2163763"/>
          <p14:tracePt t="81564" x="4219575" y="2146300"/>
          <p14:tracePt t="81573" x="4156075" y="2119313"/>
          <p14:tracePt t="81578" x="4092575" y="2082800"/>
          <p14:tracePt t="81588" x="4029075" y="2054225"/>
          <p14:tracePt t="81593" x="3973513" y="2027238"/>
          <p14:tracePt t="81602" x="3890963" y="1990725"/>
          <p14:tracePt t="81609" x="3827463" y="1963738"/>
          <p14:tracePt t="81617" x="3727450" y="1935163"/>
          <p14:tracePt t="81624" x="3671888" y="1927225"/>
          <p14:tracePt t="81632" x="3608388" y="1898650"/>
          <p14:tracePt t="81640" x="3535363" y="1890713"/>
          <p14:tracePt t="81647" x="3498850" y="1881188"/>
          <p14:tracePt t="81656" x="3462338" y="1871663"/>
          <p14:tracePt t="81662" x="3398838" y="1854200"/>
          <p14:tracePt t="81672" x="3325813" y="1844675"/>
          <p14:tracePt t="81677" x="3270250" y="1844675"/>
          <p14:tracePt t="81686" x="3187700" y="1825625"/>
          <p14:tracePt t="81692" x="3114675" y="1825625"/>
          <p14:tracePt t="81701" x="3024188" y="1817688"/>
          <p14:tracePt t="81707" x="2932113" y="1817688"/>
          <p14:tracePt t="81716" x="2805113" y="1798638"/>
          <p14:tracePt t="81724" x="2713038" y="1798638"/>
          <p14:tracePt t="81731" x="2630488" y="1798638"/>
          <p14:tracePt t="81738" x="2520950" y="1798638"/>
          <p14:tracePt t="81746" x="2411413" y="1798638"/>
          <p14:tracePt t="81754" x="2265363" y="1808163"/>
          <p14:tracePt t="81761" x="2155825" y="1808163"/>
          <p14:tracePt t="81769" x="2046288" y="1825625"/>
          <p14:tracePt t="81776" x="1954213" y="1835150"/>
          <p14:tracePt t="81785" x="1863725" y="1835150"/>
          <p14:tracePt t="81791" x="1817688" y="1844675"/>
          <p14:tracePt t="81799" x="1790700" y="1854200"/>
          <p14:tracePt t="81807" x="1754188" y="1854200"/>
          <p14:tracePt t="81814" x="1735138" y="1862138"/>
          <p14:tracePt t="83605" x="1817688" y="1881188"/>
          <p14:tracePt t="83612" x="1954213" y="1908175"/>
          <p14:tracePt t="83620" x="2119313" y="1935163"/>
          <p14:tracePt t="83628" x="2357438" y="1990725"/>
          <p14:tracePt t="83637" x="2640013" y="2027238"/>
          <p14:tracePt t="83643" x="2878138" y="2046288"/>
          <p14:tracePt t="83651" x="3041650" y="2073275"/>
          <p14:tracePt t="83658" x="3243263" y="2090738"/>
          <p14:tracePt t="83666" x="3471863" y="2119313"/>
          <p14:tracePt t="83673" x="3727450" y="2173288"/>
          <p14:tracePt t="83682" x="4046538" y="2209800"/>
          <p14:tracePt t="83689" x="4265613" y="2265363"/>
          <p14:tracePt t="83696" x="4448175" y="2292350"/>
          <p14:tracePt t="83706" x="4630738" y="2338388"/>
          <p14:tracePt t="83712" x="4859338" y="2374900"/>
          <p14:tracePt t="83721" x="5151438" y="2428875"/>
          <p14:tracePt t="83726" x="5353050" y="2520950"/>
          <p14:tracePt t="83737" x="5518150" y="2565400"/>
          <p14:tracePt t="83741" x="5737225" y="2611438"/>
          <p14:tracePt t="83751" x="5992813" y="2684463"/>
          <p14:tracePt t="83757" x="6229350" y="2776538"/>
          <p14:tracePt t="83766" x="6494463" y="2849563"/>
          <p14:tracePt t="83772" x="6659563" y="2913063"/>
          <p14:tracePt t="83780" x="6815138" y="2959100"/>
          <p14:tracePt t="83788" x="6978650" y="3005138"/>
          <p14:tracePt t="83796" x="7170738" y="3086100"/>
          <p14:tracePt t="83805" x="7326313" y="3114675"/>
          <p14:tracePt t="83810" x="7489825" y="3141663"/>
          <p14:tracePt t="83820" x="7581900" y="3168650"/>
          <p14:tracePt t="83825" x="7664450" y="3187700"/>
          <p14:tracePt t="83834" x="7718425" y="3187700"/>
          <p14:tracePt t="83840" x="7747000" y="3195638"/>
          <p14:tracePt t="83848" x="7791450" y="3205163"/>
          <p14:tracePt t="83856" x="7810500" y="3205163"/>
          <p14:tracePt t="83864" x="7864475" y="3214688"/>
          <p14:tracePt t="83871" x="7937500" y="3232150"/>
          <p14:tracePt t="83879" x="7983538" y="3241675"/>
          <p14:tracePt t="83887" x="8010525" y="3251200"/>
          <p14:tracePt t="83893" x="8029575" y="3251200"/>
          <p14:tracePt t="83902" x="8056563" y="3260725"/>
          <p14:tracePt t="83909" x="8093075" y="3260725"/>
          <p14:tracePt t="83917" x="8093075" y="3268663"/>
          <p14:tracePt t="83924" x="8112125" y="3287713"/>
          <p14:tracePt t="83933" x="8129588" y="3297238"/>
          <p14:tracePt t="83939" x="8166100" y="3305175"/>
          <p14:tracePt t="83947" x="8185150" y="3314700"/>
          <p14:tracePt t="83962" x="8212138" y="3333750"/>
          <p14:tracePt t="83972" x="8231188" y="3341688"/>
          <p14:tracePt t="83977" x="8258175" y="3360738"/>
          <p14:tracePt t="83986" x="8275638" y="3378200"/>
          <p14:tracePt t="83992" x="8294688" y="3397250"/>
          <p14:tracePt t="84001" x="8312150" y="3414713"/>
          <p14:tracePt t="84007" x="8331200" y="3433763"/>
          <p14:tracePt t="84016" x="8348663" y="3470275"/>
          <p14:tracePt t="84023" x="8348663" y="3479800"/>
          <p14:tracePt t="84031" x="8358188" y="3479800"/>
          <p14:tracePt t="84122" x="8348663" y="3479800"/>
          <p14:tracePt t="84129" x="8294688" y="3479800"/>
          <p14:tracePt t="84137" x="8202613" y="3479800"/>
          <p14:tracePt t="84144" x="8129588" y="3470275"/>
          <p14:tracePt t="84153" x="8047038" y="3451225"/>
          <p14:tracePt t="84159" x="7974013" y="3424238"/>
          <p14:tracePt t="84169" x="7929563" y="3424238"/>
          <p14:tracePt t="84174" x="7900988" y="3414713"/>
          <p14:tracePt t="84184" x="7856538" y="3397250"/>
          <p14:tracePt t="84190" x="7810500" y="3387725"/>
          <p14:tracePt t="84198" x="7754938" y="3370263"/>
          <p14:tracePt t="84205" x="7710488" y="3360738"/>
          <p14:tracePt t="84214" x="7681913" y="3341688"/>
          <p14:tracePt t="84221" x="7654925" y="3333750"/>
          <p14:tracePt t="84229" x="7618413" y="3324225"/>
          <p14:tracePt t="84236" x="7581900" y="3297238"/>
          <p14:tracePt t="84243" x="7564438" y="3287713"/>
          <p14:tracePt t="84254" x="7526338" y="3278188"/>
          <p14:tracePt t="84258" x="7499350" y="3268663"/>
          <p14:tracePt t="84267" x="7472363" y="3260725"/>
          <p14:tracePt t="84273" x="7445375" y="3232150"/>
          <p14:tracePt t="84282" x="7408863" y="3205163"/>
          <p14:tracePt t="84288" x="7389813" y="3195638"/>
          <p14:tracePt t="84297" x="7353300" y="3178175"/>
          <p14:tracePt t="84305" x="7335838" y="3159125"/>
          <p14:tracePt t="84312" x="7326313" y="3151188"/>
          <p14:tracePt t="84320" x="7307263" y="3141663"/>
          <p14:tracePt t="84326" x="7307263" y="3132138"/>
          <p14:tracePt t="84336" x="7299325" y="3122613"/>
          <p14:tracePt t="84601" x="7316788" y="3122613"/>
          <p14:tracePt t="84608" x="7326313" y="3122613"/>
          <p14:tracePt t="84616" x="7343775" y="3122613"/>
          <p14:tracePt t="84623" x="7362825" y="3122613"/>
          <p14:tracePt t="84631" x="7380288" y="3114675"/>
          <p14:tracePt t="84638" x="7408863" y="3114675"/>
          <p14:tracePt t="84647" x="7453313" y="3105150"/>
          <p14:tracePt t="84654" x="7481888" y="3095625"/>
          <p14:tracePt t="84661" x="7508875" y="3095625"/>
          <p14:tracePt t="84669" x="7545388" y="3086100"/>
          <p14:tracePt t="84676" x="7572375" y="3086100"/>
          <p14:tracePt t="84686" x="7591425" y="3086100"/>
          <p14:tracePt t="84691" x="7608888" y="3078163"/>
          <p14:tracePt t="84700" x="7627938" y="3078163"/>
          <p14:tracePt t="84706" x="7637463" y="3078163"/>
          <p14:tracePt t="84715" x="7645400" y="3078163"/>
          <p14:tracePt t="84722" x="7654925" y="3078163"/>
          <p14:tracePt t="84753" x="7664450" y="3078163"/>
          <p14:tracePt t="84784" x="7673975" y="3078163"/>
          <p14:tracePt t="84790" x="7681913" y="3078163"/>
          <p14:tracePt t="84814" x="7691438" y="3078163"/>
          <p14:tracePt t="84897" x="7700963" y="3078163"/>
          <p14:tracePt t="84904" x="7710488" y="3078163"/>
          <p14:tracePt t="84919" x="7718425" y="3078163"/>
          <p14:tracePt t="84927" x="7727950" y="3078163"/>
          <p14:tracePt t="84936" x="7747000" y="3078163"/>
          <p14:tracePt t="84942" x="7764463" y="3078163"/>
          <p14:tracePt t="84950" x="7783513" y="3078163"/>
          <p14:tracePt t="84958" x="7820025" y="3078163"/>
          <p14:tracePt t="84970" x="7847013" y="3078163"/>
          <p14:tracePt t="84977" x="7864475" y="3078163"/>
          <p14:tracePt t="84981" x="7883525" y="3078163"/>
          <p14:tracePt t="84988" x="7893050" y="3078163"/>
          <p14:tracePt t="84996" x="7910513" y="3086100"/>
          <p14:tracePt t="85004" x="7920038" y="3086100"/>
          <p14:tracePt t="85019" x="7929563" y="3086100"/>
          <p14:tracePt t="85080" x="7929563" y="3095625"/>
          <p14:tracePt t="85208" x="7920038" y="3095625"/>
          <p14:tracePt t="85217" x="7900988" y="3095625"/>
          <p14:tracePt t="85224" x="7874000" y="3095625"/>
          <p14:tracePt t="85232" x="7856538" y="3095625"/>
          <p14:tracePt t="85239" x="7827963" y="3095625"/>
          <p14:tracePt t="85247" x="7783513" y="3095625"/>
          <p14:tracePt t="85254" x="7747000" y="3095625"/>
          <p14:tracePt t="85262" x="7700963" y="3095625"/>
          <p14:tracePt t="85271" x="7664450" y="3095625"/>
          <p14:tracePt t="85277" x="7618413" y="3105150"/>
          <p14:tracePt t="85286" x="7591425" y="3105150"/>
          <p14:tracePt t="85292" x="7564438" y="3114675"/>
          <p14:tracePt t="85300" x="7545388" y="3114675"/>
          <p14:tracePt t="85307" x="7526338" y="3114675"/>
          <p14:tracePt t="85317" x="7518400" y="3114675"/>
          <p14:tracePt t="85322" x="7489825" y="3114675"/>
          <p14:tracePt t="85330" x="7453313" y="3114675"/>
          <p14:tracePt t="85338" x="7389813" y="3122613"/>
          <p14:tracePt t="85346" x="7362825" y="3122613"/>
          <p14:tracePt t="85355" x="7326313" y="3122613"/>
          <p14:tracePt t="85360" x="7289800" y="3132138"/>
          <p14:tracePt t="85369" x="7262813" y="3132138"/>
          <p14:tracePt t="85375" x="7207250" y="3151188"/>
          <p14:tracePt t="85383" x="7180263" y="3151188"/>
          <p14:tracePt t="85390" x="7134225" y="3151188"/>
          <p14:tracePt t="85400" x="7107238" y="3159125"/>
          <p14:tracePt t="85406" x="7080250" y="3159125"/>
          <p14:tracePt t="85414" x="7024688" y="3159125"/>
          <p14:tracePt t="85421" x="7007225" y="3168650"/>
          <p14:tracePt t="85429" x="6978650" y="3168650"/>
          <p14:tracePt t="85439" x="6961188" y="3168650"/>
          <p14:tracePt t="85444" x="6951663" y="3168650"/>
          <p14:tracePt t="85657" x="6978650" y="3168650"/>
          <p14:tracePt t="85664" x="7007225" y="3168650"/>
          <p14:tracePt t="85672" x="7061200" y="3151188"/>
          <p14:tracePt t="85680" x="7143750" y="3141663"/>
          <p14:tracePt t="85688" x="7216775" y="3141663"/>
          <p14:tracePt t="85696" x="7289800" y="3132138"/>
          <p14:tracePt t="85704" x="7399338" y="3114675"/>
          <p14:tracePt t="85710" x="7481888" y="3105150"/>
          <p14:tracePt t="85719" x="7535863" y="3105150"/>
          <p14:tracePt t="85725" x="7645400" y="3086100"/>
          <p14:tracePt t="85733" x="7727950" y="3059113"/>
          <p14:tracePt t="85740" x="7773988" y="3049588"/>
          <p14:tracePt t="85748" x="7827963" y="3049588"/>
          <p14:tracePt t="85755" x="7856538" y="3041650"/>
          <p14:tracePt t="85764" x="7874000" y="3041650"/>
          <p14:tracePt t="85771" x="7900988" y="3041650"/>
          <p14:tracePt t="85778" x="7929563" y="3041650"/>
          <p14:tracePt t="85788" x="7974013" y="3041650"/>
          <p14:tracePt t="85794" x="8029575" y="3041650"/>
          <p14:tracePt t="85802" x="8056563" y="3041650"/>
          <p14:tracePt t="85809" x="8102600" y="3041650"/>
          <p14:tracePt t="85817" x="8129588" y="3041650"/>
          <p14:tracePt t="85824" x="8158163" y="3041650"/>
          <p14:tracePt t="85833" x="8202613" y="3041650"/>
          <p14:tracePt t="85839" x="8212138" y="3041650"/>
          <p14:tracePt t="85847" x="8231188" y="3041650"/>
          <p14:tracePt t="86258" x="8221663" y="3041650"/>
          <p14:tracePt t="86264" x="8202613" y="3041650"/>
          <p14:tracePt t="86272" x="8194675" y="3041650"/>
          <p14:tracePt t="86281" x="8166100" y="3049588"/>
          <p14:tracePt t="86288" x="8148638" y="3049588"/>
          <p14:tracePt t="86296" x="8121650" y="3049588"/>
          <p14:tracePt t="86303" x="8093075" y="3049588"/>
          <p14:tracePt t="86311" x="8066088" y="3059113"/>
          <p14:tracePt t="86320" x="8029575" y="3059113"/>
          <p14:tracePt t="86326" x="8002588" y="3059113"/>
          <p14:tracePt t="86335" x="7974013" y="3068638"/>
          <p14:tracePt t="86341" x="7929563" y="3068638"/>
          <p14:tracePt t="86350" x="7900988" y="3068638"/>
          <p14:tracePt t="86356" x="7874000" y="3078163"/>
          <p14:tracePt t="86365" x="7847013" y="3078163"/>
          <p14:tracePt t="86371" x="7820025" y="3078163"/>
          <p14:tracePt t="86379" x="7800975" y="3078163"/>
          <p14:tracePt t="86387" x="7754938" y="3095625"/>
          <p14:tracePt t="86395" x="7727950" y="3095625"/>
          <p14:tracePt t="86404" x="7700963" y="3095625"/>
          <p14:tracePt t="86409" x="7654925" y="3095625"/>
          <p14:tracePt t="86418" x="7627938" y="3105150"/>
          <p14:tracePt t="86424" x="7608888" y="3105150"/>
          <p14:tracePt t="86440" x="7581900" y="3105150"/>
          <p14:tracePt t="86448" x="7572375" y="3105150"/>
          <p14:tracePt t="86494" x="7564438" y="3105150"/>
          <p14:tracePt t="86500" x="7545388" y="3105150"/>
          <p14:tracePt t="86508" x="7535863" y="3105150"/>
          <p14:tracePt t="86516" x="7518400" y="3095625"/>
          <p14:tracePt t="86523" x="7489825" y="3095625"/>
          <p14:tracePt t="86533" x="7453313" y="3086100"/>
          <p14:tracePt t="86539" x="7389813" y="3068638"/>
          <p14:tracePt t="86547" x="7326313" y="3049588"/>
          <p14:tracePt t="86554" x="7253288" y="3032125"/>
          <p14:tracePt t="86562" x="7153275" y="2995613"/>
          <p14:tracePt t="86571" x="7061200" y="2968625"/>
          <p14:tracePt t="86576" x="6961188" y="2922588"/>
          <p14:tracePt t="86586" x="6823075" y="2867025"/>
          <p14:tracePt t="86591" x="6742113" y="2820988"/>
          <p14:tracePt t="86600" x="6677025" y="2784475"/>
          <p14:tracePt t="86607" x="6586538" y="2730500"/>
          <p14:tracePt t="86617" x="6486525" y="2684463"/>
          <p14:tracePt t="86623" x="6330950" y="2630488"/>
          <p14:tracePt t="86631" x="6184900" y="2547938"/>
          <p14:tracePt t="86637" x="5992813" y="2484438"/>
          <p14:tracePt t="86646" x="5791200" y="2401888"/>
          <p14:tracePt t="86655" x="5672138" y="2346325"/>
          <p14:tracePt t="86660" x="5554663" y="2301875"/>
          <p14:tracePt t="86668" x="5445125" y="2273300"/>
          <p14:tracePt t="86675" x="5326063" y="2209800"/>
          <p14:tracePt t="86685" x="5197475" y="2173288"/>
          <p14:tracePt t="86690" x="5078413" y="2127250"/>
          <p14:tracePt t="86699" x="4932363" y="2082800"/>
          <p14:tracePt t="86706" x="4813300" y="2036763"/>
          <p14:tracePt t="86714" x="4695825" y="2000250"/>
          <p14:tracePt t="86721" x="4622800" y="1973263"/>
          <p14:tracePt t="86729" x="4557713" y="1944688"/>
          <p14:tracePt t="86737" x="4467225" y="1927225"/>
          <p14:tracePt t="86744" x="4384675" y="1908175"/>
          <p14:tracePt t="86753" x="4292600" y="1908175"/>
          <p14:tracePt t="86759" x="4183063" y="1908175"/>
          <p14:tracePt t="86767" x="4110038" y="1908175"/>
          <p14:tracePt t="86774" x="4000500" y="1890713"/>
          <p14:tracePt t="86783" x="3919538" y="1890713"/>
          <p14:tracePt t="86789" x="3846513" y="1890713"/>
          <p14:tracePt t="86799" x="3773488" y="1881188"/>
          <p14:tracePt t="86805" x="3727450" y="1881188"/>
          <p14:tracePt t="86813" x="3698875" y="1881188"/>
          <p14:tracePt t="86820" x="3662363" y="1881188"/>
          <p14:tracePt t="86828" x="3581400" y="1881188"/>
          <p14:tracePt t="86837" x="3508375" y="1890713"/>
          <p14:tracePt t="86843" x="3435350" y="1908175"/>
          <p14:tracePt t="86851" x="3352800" y="1908175"/>
          <p14:tracePt t="86858" x="3297238" y="1917700"/>
          <p14:tracePt t="86866" x="3252788" y="1927225"/>
          <p14:tracePt t="86873" x="3197225" y="1935163"/>
          <p14:tracePt t="86883" x="3141663" y="1935163"/>
          <p14:tracePt t="86888" x="3078163" y="1954213"/>
          <p14:tracePt t="86897" x="3024188" y="1963738"/>
          <p14:tracePt t="86904" x="2978150" y="1963738"/>
          <p14:tracePt t="86912" x="2922588" y="1963738"/>
          <p14:tracePt t="86921" x="2895600" y="1973263"/>
          <p14:tracePt t="86927" x="2868613" y="1973263"/>
          <p14:tracePt t="86935" x="2822575" y="1981200"/>
          <p14:tracePt t="86941" x="2749550" y="1981200"/>
          <p14:tracePt t="86960" x="2657475" y="1990725"/>
          <p14:tracePt t="86966" x="2620963" y="1990725"/>
          <p14:tracePt t="86972" x="2603500" y="1990725"/>
          <p14:tracePt t="86980" x="2576513" y="1990725"/>
          <p14:tracePt t="86987" x="2530475" y="1990725"/>
          <p14:tracePt t="86996" x="2503488" y="1990725"/>
          <p14:tracePt t="87003" x="2484438" y="1990725"/>
          <p14:tracePt t="87010" x="2457450" y="1981200"/>
          <p14:tracePt t="87018" x="2430463" y="1981200"/>
          <p14:tracePt t="87025" x="2384425" y="1973263"/>
          <p14:tracePt t="87033" x="2338388" y="1944688"/>
          <p14:tracePt t="87040" x="2292350" y="1927225"/>
          <p14:tracePt t="87049" x="2247900" y="1917700"/>
          <p14:tracePt t="87055" x="2219325" y="1908175"/>
          <p14:tracePt t="87064" x="2192338" y="1908175"/>
          <p14:tracePt t="87071" x="2174875" y="1898650"/>
          <p14:tracePt t="87079" x="2165350" y="1890713"/>
          <p14:tracePt t="87088" x="2146300" y="1890713"/>
          <p14:tracePt t="87093" x="2128838" y="1881188"/>
          <p14:tracePt t="87103" x="2100263" y="1871663"/>
          <p14:tracePt t="87108" x="2082800" y="1871663"/>
          <p14:tracePt t="87117" x="2055813" y="1862138"/>
          <p14:tracePt t="87124" x="2019300" y="1854200"/>
          <p14:tracePt t="87132" x="2000250" y="1854200"/>
          <p14:tracePt t="87139" x="1973263" y="1854200"/>
          <p14:tracePt t="87147" x="1954213" y="1844675"/>
          <p14:tracePt t="87154" x="1936750" y="1844675"/>
          <p14:tracePt t="87163" x="1917700" y="1844675"/>
          <p14:tracePt t="87292" x="1917700" y="1835150"/>
          <p14:tracePt t="87315" x="1909763" y="1835150"/>
          <p14:tracePt t="87337" x="1900238" y="1835150"/>
          <p14:tracePt t="87344" x="1900238" y="1825625"/>
          <p14:tracePt t="87352" x="1890713" y="1817688"/>
          <p14:tracePt t="87359" x="1873250" y="1798638"/>
          <p14:tracePt t="87368" x="1863725" y="1789113"/>
          <p14:tracePt t="87374" x="1854200" y="1781175"/>
          <p14:tracePt t="87382" x="1836738" y="1762125"/>
          <p14:tracePt t="87390" x="1817688" y="1735138"/>
          <p14:tracePt t="87399" x="1800225" y="1716088"/>
          <p14:tracePt t="87405" x="1781175" y="1708150"/>
          <p14:tracePt t="87413" x="1771650" y="1689100"/>
          <p14:tracePt t="87420" x="1754188" y="1671638"/>
          <p14:tracePt t="87429" x="1735138" y="1652588"/>
          <p14:tracePt t="87438" x="1698625" y="1616075"/>
          <p14:tracePt t="87443" x="1690688" y="1606550"/>
          <p14:tracePt t="87452" x="1662113" y="1579563"/>
          <p14:tracePt t="87458" x="1644650" y="1562100"/>
          <p14:tracePt t="87468" x="1617663" y="1533525"/>
          <p14:tracePt t="87473" x="1579563" y="1506538"/>
          <p14:tracePt t="87482" x="1562100" y="1497013"/>
          <p14:tracePt t="87488" x="1552575" y="1479550"/>
          <p14:tracePt t="87497" x="1552575" y="1470025"/>
          <p14:tracePt t="87504" x="1535113" y="1460500"/>
          <p14:tracePt t="87512" x="1525588" y="1460500"/>
          <p14:tracePt t="87520" x="1525588" y="1452563"/>
          <p14:tracePt t="87527" x="1516063" y="1443038"/>
          <p14:tracePt t="87536" x="1506538" y="1433513"/>
          <p14:tracePt t="87542" x="1498600" y="1416050"/>
          <p14:tracePt t="87557" x="1498600" y="1406525"/>
          <p14:tracePt t="87816" x="1506538" y="1416050"/>
          <p14:tracePt t="87823" x="1516063" y="1416050"/>
          <p14:tracePt t="87830" x="1525588" y="1443038"/>
          <p14:tracePt t="87838" x="1525588" y="1452563"/>
          <p14:tracePt t="87846" x="1535113" y="1470025"/>
          <p14:tracePt t="87853" x="1552575" y="1470025"/>
          <p14:tracePt t="87871" x="1562100" y="1470025"/>
          <p14:tracePt t="88089" x="1579563" y="1470025"/>
          <p14:tracePt t="88096" x="1598613" y="1470025"/>
          <p14:tracePt t="88104" x="1617663" y="1470025"/>
          <p14:tracePt t="88112" x="1625600" y="1470025"/>
          <p14:tracePt t="88120" x="1635125" y="1470025"/>
          <p14:tracePt t="88127" x="1644650" y="1470025"/>
          <p14:tracePt t="88137" x="1654175" y="1470025"/>
          <p14:tracePt t="88142" x="1662113" y="1470025"/>
          <p14:tracePt t="88150" x="1681163" y="1470025"/>
          <p14:tracePt t="88157" x="1690688" y="1470025"/>
          <p14:tracePt t="88166" x="1708150" y="1470025"/>
          <p14:tracePt t="88172" x="1735138" y="1479550"/>
          <p14:tracePt t="88182" x="1781175" y="1497013"/>
          <p14:tracePt t="88187" x="1808163" y="1516063"/>
          <p14:tracePt t="88196" x="1836738" y="1525588"/>
          <p14:tracePt t="88203" x="1873250" y="1533525"/>
          <p14:tracePt t="88211" x="1890713" y="1552575"/>
          <p14:tracePt t="88220" x="1917700" y="1589088"/>
          <p14:tracePt t="88225" x="1963738" y="1606550"/>
          <p14:tracePt t="88235" x="1982788" y="1635125"/>
          <p14:tracePt t="88240" x="2000250" y="1662113"/>
          <p14:tracePt t="88248" x="2009775" y="1679575"/>
          <p14:tracePt t="88256" x="2036763" y="1708150"/>
          <p14:tracePt t="88265" x="2055813" y="1725613"/>
          <p14:tracePt t="88272" x="2063750" y="1744663"/>
          <p14:tracePt t="88279" x="2063750" y="1762125"/>
          <p14:tracePt t="88286" x="2073275" y="1781175"/>
          <p14:tracePt t="88295" x="2082800" y="1798638"/>
          <p14:tracePt t="88303" x="2082800" y="1817688"/>
          <p14:tracePt t="88309" x="2092325" y="1825625"/>
          <p14:tracePt t="88317" x="2092325" y="1835150"/>
          <p14:tracePt t="88324" x="2092325" y="1844675"/>
          <p14:tracePt t="88333" x="2092325" y="1854200"/>
          <p14:tracePt t="88339" x="2100263" y="1854200"/>
          <p14:tracePt t="88355" x="2100263" y="1862138"/>
          <p14:tracePt t="88363" x="2100263" y="1871663"/>
          <p14:tracePt t="88370" x="2100263" y="1890713"/>
          <p14:tracePt t="88378" x="2100263" y="1898650"/>
          <p14:tracePt t="88385" x="2109788" y="1908175"/>
          <p14:tracePt t="88408" x="2109788" y="1917700"/>
          <p14:tracePt t="88417" x="2109788" y="1927225"/>
          <p14:tracePt t="88902" x="2082800" y="1917700"/>
          <p14:tracePt t="88909" x="2009775" y="1908175"/>
          <p14:tracePt t="88917" x="1927225" y="1881188"/>
          <p14:tracePt t="88924" x="1836738" y="1862138"/>
          <p14:tracePt t="88934" x="1708150" y="1854200"/>
          <p14:tracePt t="88939" x="1608138" y="1835150"/>
          <p14:tracePt t="88948" x="1479550" y="1825625"/>
          <p14:tracePt t="88955" x="1425575" y="1808163"/>
          <p14:tracePt t="88976" x="1250950" y="1808163"/>
          <p14:tracePt t="88977" x="1196975" y="1808163"/>
          <p14:tracePt t="88986" x="1123950" y="1808163"/>
          <p14:tracePt t="88994" x="1031875" y="1808163"/>
          <p14:tracePt t="89003" x="941388" y="1817688"/>
          <p14:tracePt t="89008" x="849313" y="1817688"/>
          <p14:tracePt t="89017" x="766763" y="1825625"/>
          <p14:tracePt t="89023" x="730250" y="1825625"/>
          <p14:tracePt t="89031" x="676275" y="1825625"/>
          <p14:tracePt t="89038" x="630238" y="1825625"/>
          <p14:tracePt t="89048" x="603250" y="1835150"/>
          <p14:tracePt t="89054" x="547688" y="1835150"/>
          <p14:tracePt t="89062" x="520700" y="1835150"/>
          <p14:tracePt t="89069" x="484188" y="1844675"/>
          <p14:tracePt t="89077" x="447675" y="1844675"/>
          <p14:tracePt t="89086" x="428625" y="1844675"/>
          <p14:tracePt t="89092" x="411163" y="1854200"/>
          <p14:tracePt t="89100" x="392113" y="1854200"/>
          <p14:tracePt t="89107" x="374650" y="1871663"/>
          <p14:tracePt t="89115" x="355600" y="1871663"/>
          <p14:tracePt t="89122" x="347663" y="1871663"/>
          <p14:tracePt t="89131" x="338138" y="1871663"/>
          <p14:tracePt t="93562" x="428625" y="1854200"/>
          <p14:tracePt t="93569" x="603250" y="1808163"/>
          <p14:tracePt t="93577" x="785813" y="1771650"/>
          <p14:tracePt t="93584" x="968375" y="1744663"/>
          <p14:tracePt t="93593" x="1150938" y="1725613"/>
          <p14:tracePt t="93599" x="1260475" y="1716088"/>
          <p14:tracePt t="93608" x="1370013" y="1716088"/>
          <p14:tracePt t="93615" x="1452563" y="1698625"/>
          <p14:tracePt t="93623" x="1543050" y="1708150"/>
          <p14:tracePt t="93631" x="1654175" y="1716088"/>
          <p14:tracePt t="93637" x="1754188" y="1735138"/>
          <p14:tracePt t="93646" x="1827213" y="1744663"/>
          <p14:tracePt t="93652" x="1909763" y="1771650"/>
          <p14:tracePt t="93661" x="1946275" y="1781175"/>
          <p14:tracePt t="93668" x="1990725" y="1808163"/>
          <p14:tracePt t="93676" x="2009775" y="1817688"/>
          <p14:tracePt t="93683" x="2027238" y="1817688"/>
          <p14:tracePt t="93691" x="2036763" y="1825625"/>
          <p14:tracePt t="93721" x="2046288" y="1825625"/>
          <p14:tracePt t="93911" x="1963738" y="1825625"/>
          <p14:tracePt t="93918" x="1854200" y="1835150"/>
          <p14:tracePt t="93926" x="1744663" y="1835150"/>
          <p14:tracePt t="93933" x="1635125" y="1835150"/>
          <p14:tracePt t="93954" x="1506538" y="1835150"/>
          <p14:tracePt t="93957" x="1462088" y="1835150"/>
          <p14:tracePt t="93965" x="1425575" y="1835150"/>
          <p14:tracePt t="93972" x="1416050" y="1844675"/>
          <p14:tracePt t="93982" x="1406525" y="1844675"/>
          <p14:tracePt t="94011" x="1397000" y="1844675"/>
          <p14:tracePt t="94041" x="1389063" y="1844675"/>
          <p14:tracePt t="94048" x="1379538" y="1854200"/>
          <p14:tracePt t="94055" x="1370013" y="1862138"/>
          <p14:tracePt t="94064" x="1343025" y="1871663"/>
          <p14:tracePt t="94070" x="1323975" y="1881188"/>
          <p14:tracePt t="94080" x="1316038" y="1881188"/>
          <p14:tracePt t="94086" x="1316038" y="1890713"/>
          <p14:tracePt t="94094" x="1306513" y="1890713"/>
          <p14:tracePt t="94626" x="1425575" y="1890713"/>
          <p14:tracePt t="94633" x="1589088" y="1898650"/>
          <p14:tracePt t="94640" x="1808163" y="1898650"/>
          <p14:tracePt t="94648" x="2009775" y="1917700"/>
          <p14:tracePt t="94656" x="2174875" y="1944688"/>
          <p14:tracePt t="94665" x="2320925" y="1963738"/>
          <p14:tracePt t="94671" x="2447925" y="1990725"/>
          <p14:tracePt t="94679" x="2584450" y="2009775"/>
          <p14:tracePt t="94686" x="2657475" y="2017713"/>
          <p14:tracePt t="94695" x="2749550" y="2036763"/>
          <p14:tracePt t="94701" x="2813050" y="2036763"/>
          <p14:tracePt t="94709" x="2841625" y="2046288"/>
          <p14:tracePt t="94716" x="2849563" y="2046288"/>
          <p14:tracePt t="94724" x="2859088" y="2046288"/>
          <p14:tracePt t="94762" x="2868613" y="2046288"/>
          <p14:tracePt t="94816" x="2878138" y="2046288"/>
          <p14:tracePt t="94846" x="2886075" y="2046288"/>
          <p14:tracePt t="94877" x="2895600" y="2046288"/>
          <p14:tracePt t="94990" x="2886075" y="2046288"/>
          <p14:tracePt t="94997" x="2849563" y="2000250"/>
          <p14:tracePt t="95005" x="2822575" y="1963738"/>
          <p14:tracePt t="95015" x="2786063" y="1917700"/>
          <p14:tracePt t="95020" x="2749550" y="1890713"/>
          <p14:tracePt t="95029" x="2732088" y="1862138"/>
          <p14:tracePt t="95035" x="2703513" y="1844675"/>
          <p14:tracePt t="95044" x="2695575" y="1825625"/>
          <p14:tracePt t="95050" x="2686050" y="1817688"/>
          <p14:tracePt t="95059" x="2667000" y="1798638"/>
          <p14:tracePt t="95066" x="2657475" y="1798638"/>
          <p14:tracePt t="95074" x="2649538" y="1789113"/>
          <p14:tracePt t="95082" x="2649538" y="1781175"/>
          <p14:tracePt t="95089" x="2640013" y="1781175"/>
          <p14:tracePt t="95098" x="2630488" y="1771650"/>
          <p14:tracePt t="95104" x="2620963" y="1762125"/>
          <p14:tracePt t="95112" x="2613025" y="1752600"/>
          <p14:tracePt t="95119" x="2603500" y="1744663"/>
          <p14:tracePt t="95127" x="2593975" y="1735138"/>
          <p14:tracePt t="95134" x="2584450" y="1725613"/>
          <p14:tracePt t="95149" x="2584450" y="1716088"/>
          <p14:tracePt t="95165" x="2566988" y="1708150"/>
          <p14:tracePt t="96123" x="2520950" y="1735138"/>
          <p14:tracePt t="96130" x="2457450" y="1781175"/>
          <p14:tracePt t="96137" x="2384425" y="1835150"/>
          <p14:tracePt t="96146" x="2301875" y="1890713"/>
          <p14:tracePt t="96152" x="2219325" y="1973263"/>
          <p14:tracePt t="96162" x="2136775" y="2046288"/>
          <p14:tracePt t="96168" x="2036763" y="2119313"/>
          <p14:tracePt t="96176" x="1954213" y="2200275"/>
          <p14:tracePt t="96183" x="1844675" y="2273300"/>
          <p14:tracePt t="96192" x="1727200" y="2365375"/>
          <p14:tracePt t="96199" x="1625600" y="2455863"/>
          <p14:tracePt t="96207" x="1525588" y="2520950"/>
          <p14:tracePt t="96214" x="1443038" y="2611438"/>
          <p14:tracePt t="96222" x="1360488" y="2693988"/>
          <p14:tracePt t="96229" x="1270000" y="2776538"/>
          <p14:tracePt t="96236" x="1206500" y="2830513"/>
          <p14:tracePt t="96246" x="1160463" y="2886075"/>
          <p14:tracePt t="96251" x="1104900" y="2968625"/>
          <p14:tracePt t="96260" x="1022350" y="3022600"/>
          <p14:tracePt t="96267" x="968375" y="3068638"/>
          <p14:tracePt t="96274" x="922338" y="3105150"/>
          <p14:tracePt t="96282" x="868363" y="3168650"/>
          <p14:tracePt t="96290" x="822325" y="3224213"/>
          <p14:tracePt t="96297" x="776288" y="3251200"/>
          <p14:tracePt t="96305" x="739775" y="3305175"/>
          <p14:tracePt t="96314" x="703263" y="3351213"/>
          <p14:tracePt t="96320" x="666750" y="3414713"/>
          <p14:tracePt t="96328" x="612775" y="3460750"/>
          <p14:tracePt t="96335" x="593725" y="3506788"/>
          <p14:tracePt t="96343" x="566738" y="3552825"/>
          <p14:tracePt t="96350" x="530225" y="3616325"/>
          <p14:tracePt t="96358" x="511175" y="3662363"/>
          <p14:tracePt t="96365" x="484188" y="3706813"/>
          <p14:tracePt t="96373" x="465138" y="3743325"/>
          <p14:tracePt t="96381" x="438150" y="3779838"/>
          <p14:tracePt t="96389" x="420688" y="3816350"/>
          <p14:tracePt t="96396" x="411163" y="3852863"/>
          <p14:tracePt t="96403" x="401638" y="3898900"/>
          <p14:tracePt t="96413" x="392113" y="3927475"/>
          <p14:tracePt t="96419" x="392113" y="3944938"/>
          <p14:tracePt t="96426" x="384175" y="3963988"/>
          <p14:tracePt t="96434" x="384175" y="3990975"/>
          <p14:tracePt t="96443" x="384175" y="4000500"/>
          <p14:tracePt t="96449" x="384175" y="4008438"/>
          <p14:tracePt t="96518" x="384175" y="4017963"/>
          <p14:tracePt t="96525" x="384175" y="4037013"/>
          <p14:tracePt t="96532" x="384175" y="4064000"/>
          <p14:tracePt t="96540" x="384175" y="4090988"/>
          <p14:tracePt t="96548" x="384175" y="4110038"/>
          <p14:tracePt t="96556" x="384175" y="4154488"/>
          <p14:tracePt t="96563" x="384175" y="4183063"/>
          <p14:tracePt t="96571" x="384175" y="4200525"/>
          <p14:tracePt t="96579" x="384175" y="4210050"/>
          <p14:tracePt t="96586" x="392113" y="4210050"/>
          <p14:tracePt t="96595" x="392113" y="4227513"/>
          <p14:tracePt t="96601" x="392113" y="4237038"/>
          <p14:tracePt t="96610" x="401638" y="4237038"/>
          <p14:tracePt t="96616" x="401638" y="4246563"/>
          <p14:tracePt t="96685" x="401638" y="4256088"/>
          <p14:tracePt t="96693" x="420688" y="4264025"/>
          <p14:tracePt t="96700" x="428625" y="4273550"/>
          <p14:tracePt t="96708" x="447675" y="4283075"/>
          <p14:tracePt t="96715" x="457200" y="4283075"/>
          <p14:tracePt t="96724" x="465138" y="4300538"/>
          <p14:tracePt t="96731" x="484188" y="4310063"/>
          <p14:tracePt t="96738" x="493713" y="4319588"/>
          <p14:tracePt t="96746" x="501650" y="4329113"/>
          <p14:tracePt t="96753" x="501650" y="4337050"/>
          <p14:tracePt t="96762" x="511175" y="4346575"/>
          <p14:tracePt t="96768" x="520700" y="4356100"/>
          <p14:tracePt t="96792" x="530225" y="4356100"/>
          <p14:tracePt t="96814" x="530225" y="4365625"/>
          <p14:tracePt t="96822" x="539750" y="4365625"/>
          <p14:tracePt t="96845" x="539750" y="4373563"/>
          <p14:tracePt t="96876" x="547688" y="4373563"/>
          <p14:tracePt t="96906" x="547688" y="4383088"/>
          <p14:tracePt t="96912" x="557213" y="4383088"/>
          <p14:tracePt t="96920" x="566738" y="4392613"/>
          <p14:tracePt t="96928" x="566738" y="4402138"/>
          <p14:tracePt t="96935" x="576263" y="4402138"/>
          <p14:tracePt t="96944" x="576263" y="4410075"/>
          <p14:tracePt t="96951" x="584200" y="4419600"/>
          <p14:tracePt t="96989" x="603250" y="441960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Modes of difficulty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1288" y="1371600"/>
            <a:ext cx="4219575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000" b="1"/>
              <a:t>Organic:</a:t>
            </a:r>
            <a:r>
              <a:rPr lang="en-US" sz="2000"/>
              <a:t> Fairly small project requiring little innovation, software development team is familiar with application, language, and tools.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Typically from 2-50 KLOC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b="1"/>
              <a:t>Semi-Detached:</a:t>
            </a:r>
            <a:r>
              <a:rPr lang="en-US" sz="2000"/>
              <a:t> Average software, average team, lies between embedded and organic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/>
              <a:t>Typically 50-250 KLOC</a:t>
            </a:r>
          </a:p>
          <a:p>
            <a:pPr eaLnBrk="1" hangingPunct="1">
              <a:lnSpc>
                <a:spcPct val="90000"/>
              </a:lnSpc>
            </a:pPr>
            <a:r>
              <a:rPr lang="en-US" sz="2000" b="1"/>
              <a:t>Embedded</a:t>
            </a:r>
            <a:r>
              <a:rPr lang="en-US" sz="2000"/>
              <a:t>: Relatively large, substantial operating constraints, real time, etc., requirements are rigid and there is a need for innovative design.</a:t>
            </a:r>
          </a:p>
        </p:txBody>
      </p:sp>
      <p:sp>
        <p:nvSpPr>
          <p:cNvPr id="507908" name="Rectangle 4"/>
          <p:cNvSpPr>
            <a:spLocks noChangeArrowheads="1"/>
          </p:cNvSpPr>
          <p:nvPr/>
        </p:nvSpPr>
        <p:spPr bwMode="auto">
          <a:xfrm>
            <a:off x="4545013" y="1447800"/>
            <a:ext cx="4151312" cy="160020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chemeClr val="bg1"/>
            </a:outerShdw>
          </a:effectLst>
        </p:spPr>
        <p:txBody>
          <a:bodyPr wrap="none" anchor="ctr"/>
          <a:lstStyle/>
          <a:p>
            <a:pPr>
              <a:defRPr/>
            </a:pPr>
            <a:endParaRPr lang="tr-TR"/>
          </a:p>
        </p:txBody>
      </p:sp>
      <p:sp>
        <p:nvSpPr>
          <p:cNvPr id="6150" name="Rectangle 5"/>
          <p:cNvSpPr>
            <a:spLocks noChangeArrowheads="1"/>
          </p:cNvSpPr>
          <p:nvPr/>
        </p:nvSpPr>
        <p:spPr bwMode="auto">
          <a:xfrm>
            <a:off x="4551363" y="1498600"/>
            <a:ext cx="2054225" cy="3635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Arial" charset="0"/>
              </a:rPr>
              <a:t>MODE</a:t>
            </a:r>
          </a:p>
        </p:txBody>
      </p:sp>
      <p:sp>
        <p:nvSpPr>
          <p:cNvPr id="6151" name="Rectangle 6"/>
          <p:cNvSpPr>
            <a:spLocks noChangeArrowheads="1"/>
          </p:cNvSpPr>
          <p:nvPr/>
        </p:nvSpPr>
        <p:spPr bwMode="auto">
          <a:xfrm>
            <a:off x="4551363" y="1879600"/>
            <a:ext cx="2054225" cy="3635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Arial" charset="0"/>
              </a:rPr>
              <a:t>Organic</a:t>
            </a:r>
          </a:p>
        </p:txBody>
      </p:sp>
      <p:sp>
        <p:nvSpPr>
          <p:cNvPr id="6152" name="Rectangle 7"/>
          <p:cNvSpPr>
            <a:spLocks noChangeArrowheads="1"/>
          </p:cNvSpPr>
          <p:nvPr/>
        </p:nvSpPr>
        <p:spPr bwMode="auto">
          <a:xfrm>
            <a:off x="4551363" y="2641600"/>
            <a:ext cx="2054225" cy="3635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Arial" charset="0"/>
              </a:rPr>
              <a:t>Embedded</a:t>
            </a:r>
          </a:p>
        </p:txBody>
      </p:sp>
      <p:sp>
        <p:nvSpPr>
          <p:cNvPr id="6153" name="Rectangle 8"/>
          <p:cNvSpPr>
            <a:spLocks noChangeArrowheads="1"/>
          </p:cNvSpPr>
          <p:nvPr/>
        </p:nvSpPr>
        <p:spPr bwMode="auto">
          <a:xfrm>
            <a:off x="4551363" y="2260600"/>
            <a:ext cx="2144712" cy="3635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>
              <a:spcBef>
                <a:spcPct val="50000"/>
              </a:spcBef>
            </a:pPr>
            <a:r>
              <a:rPr lang="en-US">
                <a:latin typeface="Arial" charset="0"/>
              </a:rPr>
              <a:t>Semi-Detached</a:t>
            </a:r>
          </a:p>
        </p:txBody>
      </p:sp>
      <p:sp>
        <p:nvSpPr>
          <p:cNvPr id="6154" name="Rectangle 9"/>
          <p:cNvSpPr>
            <a:spLocks noChangeArrowheads="1"/>
          </p:cNvSpPr>
          <p:nvPr/>
        </p:nvSpPr>
        <p:spPr bwMode="auto">
          <a:xfrm>
            <a:off x="6189663" y="1447800"/>
            <a:ext cx="1336675" cy="4540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>
                <a:latin typeface="Arial" charset="0"/>
              </a:rPr>
              <a:t>a</a:t>
            </a:r>
          </a:p>
        </p:txBody>
      </p:sp>
      <p:sp>
        <p:nvSpPr>
          <p:cNvPr id="6155" name="Rectangle 10"/>
          <p:cNvSpPr>
            <a:spLocks noChangeArrowheads="1"/>
          </p:cNvSpPr>
          <p:nvPr/>
        </p:nvSpPr>
        <p:spPr bwMode="auto">
          <a:xfrm>
            <a:off x="7710488" y="1447800"/>
            <a:ext cx="1336675" cy="45402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400">
                <a:latin typeface="Arial" charset="0"/>
              </a:rPr>
              <a:t>b</a:t>
            </a:r>
          </a:p>
        </p:txBody>
      </p:sp>
      <p:sp>
        <p:nvSpPr>
          <p:cNvPr id="6156" name="Rectangle 11"/>
          <p:cNvSpPr>
            <a:spLocks noChangeArrowheads="1"/>
          </p:cNvSpPr>
          <p:nvPr/>
        </p:nvSpPr>
        <p:spPr bwMode="auto">
          <a:xfrm>
            <a:off x="6169025" y="1871663"/>
            <a:ext cx="1336675" cy="3635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Arial" charset="0"/>
              </a:rPr>
              <a:t>2.4</a:t>
            </a:r>
          </a:p>
        </p:txBody>
      </p:sp>
      <p:sp>
        <p:nvSpPr>
          <p:cNvPr id="6157" name="Rectangle 12"/>
          <p:cNvSpPr>
            <a:spLocks noChangeArrowheads="1"/>
          </p:cNvSpPr>
          <p:nvPr/>
        </p:nvSpPr>
        <p:spPr bwMode="auto">
          <a:xfrm>
            <a:off x="6169025" y="2260600"/>
            <a:ext cx="1336675" cy="3635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Arial" charset="0"/>
              </a:rPr>
              <a:t>3.0</a:t>
            </a:r>
          </a:p>
        </p:txBody>
      </p:sp>
      <p:sp>
        <p:nvSpPr>
          <p:cNvPr id="6158" name="Rectangle 13"/>
          <p:cNvSpPr>
            <a:spLocks noChangeArrowheads="1"/>
          </p:cNvSpPr>
          <p:nvPr/>
        </p:nvSpPr>
        <p:spPr bwMode="auto">
          <a:xfrm>
            <a:off x="6169025" y="2649538"/>
            <a:ext cx="1336675" cy="3635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Arial" charset="0"/>
              </a:rPr>
              <a:t>3.6</a:t>
            </a:r>
          </a:p>
        </p:txBody>
      </p:sp>
      <p:sp>
        <p:nvSpPr>
          <p:cNvPr id="6159" name="Rectangle 14"/>
          <p:cNvSpPr>
            <a:spLocks noChangeArrowheads="1"/>
          </p:cNvSpPr>
          <p:nvPr/>
        </p:nvSpPr>
        <p:spPr bwMode="auto">
          <a:xfrm>
            <a:off x="7689850" y="1871663"/>
            <a:ext cx="1336675" cy="3635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Arial" charset="0"/>
              </a:rPr>
              <a:t>1.05</a:t>
            </a:r>
          </a:p>
        </p:txBody>
      </p:sp>
      <p:sp>
        <p:nvSpPr>
          <p:cNvPr id="6160" name="Rectangle 15"/>
          <p:cNvSpPr>
            <a:spLocks noChangeArrowheads="1"/>
          </p:cNvSpPr>
          <p:nvPr/>
        </p:nvSpPr>
        <p:spPr bwMode="auto">
          <a:xfrm>
            <a:off x="7689850" y="2260600"/>
            <a:ext cx="1336675" cy="363538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Arial" charset="0"/>
              </a:rPr>
              <a:t>1.12</a:t>
            </a:r>
          </a:p>
        </p:txBody>
      </p:sp>
      <p:sp>
        <p:nvSpPr>
          <p:cNvPr id="6161" name="Rectangle 16"/>
          <p:cNvSpPr>
            <a:spLocks noChangeArrowheads="1"/>
          </p:cNvSpPr>
          <p:nvPr/>
        </p:nvSpPr>
        <p:spPr bwMode="auto">
          <a:xfrm>
            <a:off x="7689850" y="2649538"/>
            <a:ext cx="1336675" cy="363537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>
                <a:latin typeface="Arial" charset="0"/>
              </a:rPr>
              <a:t>1.20</a:t>
            </a:r>
          </a:p>
        </p:txBody>
      </p:sp>
      <p:sp>
        <p:nvSpPr>
          <p:cNvPr id="6162" name="Line 17"/>
          <p:cNvSpPr>
            <a:spLocks noChangeShapeType="1"/>
          </p:cNvSpPr>
          <p:nvPr/>
        </p:nvSpPr>
        <p:spPr bwMode="auto">
          <a:xfrm flipV="1">
            <a:off x="4545013" y="1828800"/>
            <a:ext cx="415131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6146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413554"/>
              </p:ext>
            </p:extLst>
          </p:nvPr>
        </p:nvGraphicFramePr>
        <p:xfrm>
          <a:off x="4502150" y="3385457"/>
          <a:ext cx="4289425" cy="353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4276800" imgH="2721600" progId="Excel.Sheet.8">
                  <p:embed/>
                </p:oleObj>
              </mc:Choice>
              <mc:Fallback>
                <p:oleObj name="Worksheet" r:id="rId4" imgW="4276800" imgH="2721600" progId="Excel.Sheet.8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2150" y="3385457"/>
                        <a:ext cx="4289425" cy="3533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88EC24D3-B80A-4EEF-97BE-068C8DB730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19291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82" x="795338" y="4511675"/>
          <p14:tracePt t="4490" x="968375" y="4592638"/>
          <p14:tracePt t="4496" x="1068388" y="4665663"/>
          <p14:tracePt t="4505" x="1187450" y="4738688"/>
          <p14:tracePt t="4512" x="1287463" y="4775200"/>
          <p14:tracePt t="4519" x="1370013" y="4830763"/>
          <p14:tracePt t="4528" x="1479550" y="4876800"/>
          <p14:tracePt t="4536" x="1579563" y="4922838"/>
          <p14:tracePt t="4543" x="1698625" y="4976813"/>
          <p14:tracePt t="4550" x="1771650" y="5003800"/>
          <p14:tracePt t="4558" x="1873250" y="5013325"/>
          <p14:tracePt t="4567" x="1946275" y="5013325"/>
          <p14:tracePt t="4572" x="1973263" y="5022850"/>
          <p14:tracePt t="4580" x="2000250" y="5022850"/>
          <p14:tracePt t="4587" x="2027238" y="5022850"/>
          <p14:tracePt t="4594" x="2063750" y="5022850"/>
          <p14:tracePt t="4602" x="2100263" y="5022850"/>
          <p14:tracePt t="4610" x="2128838" y="5022850"/>
          <p14:tracePt t="4617" x="2146300" y="5022850"/>
          <p14:tracePt t="4625" x="2165350" y="5022850"/>
          <p14:tracePt t="4633" x="2182813" y="5022850"/>
          <p14:tracePt t="4641" x="2211388" y="5022850"/>
          <p14:tracePt t="4649" x="2284413" y="5013325"/>
          <p14:tracePt t="4656" x="2365375" y="5003800"/>
          <p14:tracePt t="4664" x="2474913" y="4986338"/>
          <p14:tracePt t="4670" x="2620963" y="4976813"/>
          <p14:tracePt t="4678" x="2732088" y="4959350"/>
          <p14:tracePt t="4685" x="2849563" y="4930775"/>
          <p14:tracePt t="4693" x="2978150" y="4949825"/>
          <p14:tracePt t="4700" x="3124200" y="4949825"/>
          <p14:tracePt t="4708" x="3325813" y="4967288"/>
          <p14:tracePt t="4716" x="3489325" y="4976813"/>
          <p14:tracePt t="4724" x="3690938" y="5013325"/>
          <p14:tracePt t="4732" x="3846513" y="5040313"/>
          <p14:tracePt t="4738" x="4029075" y="5059363"/>
          <p14:tracePt t="4747" x="4238625" y="5105400"/>
          <p14:tracePt t="4753" x="4494213" y="5159375"/>
          <p14:tracePt t="4762" x="4759325" y="5259388"/>
          <p14:tracePt t="4769" x="4968875" y="5287963"/>
          <p14:tracePt t="4776" x="5114925" y="5332413"/>
          <p14:tracePt t="4784" x="5270500" y="5378450"/>
          <p14:tracePt t="4792" x="5453063" y="5424488"/>
          <p14:tracePt t="4800" x="5627688" y="5487988"/>
          <p14:tracePt t="4807" x="5791200" y="5543550"/>
          <p14:tracePt t="4816" x="5910263" y="5588000"/>
          <p14:tracePt t="4822" x="6002338" y="5634038"/>
          <p14:tracePt t="4830" x="6083300" y="5670550"/>
          <p14:tracePt t="4836" x="6148388" y="5697538"/>
          <p14:tracePt t="4845" x="6192838" y="5716588"/>
          <p14:tracePt t="4852" x="6221413" y="5743575"/>
          <p14:tracePt t="4860" x="6265863" y="5789613"/>
          <p14:tracePt t="4868" x="6330950" y="5826125"/>
          <p14:tracePt t="4875" x="6411913" y="5853113"/>
          <p14:tracePt t="4888" x="6477000" y="5881688"/>
          <p14:tracePt t="4890" x="6523038" y="5899150"/>
          <p14:tracePt t="4899" x="6559550" y="5908675"/>
          <p14:tracePt t="4905" x="6604000" y="5908675"/>
          <p14:tracePt t="4913" x="6632575" y="5918200"/>
          <p14:tracePt t="4920" x="6650038" y="5918200"/>
          <p14:tracePt t="4928" x="6669088" y="5918200"/>
          <p14:tracePt t="4935" x="6686550" y="5926138"/>
          <p14:tracePt t="4944" x="6696075" y="5926138"/>
          <p14:tracePt t="4981" x="6705600" y="5926138"/>
          <p14:tracePt t="4989" x="6713538" y="5926138"/>
          <p14:tracePt t="5034" x="6713538" y="5918200"/>
          <p14:tracePt t="5042" x="6686550" y="5889625"/>
          <p14:tracePt t="5049" x="6640513" y="5843588"/>
          <p14:tracePt t="5057" x="6613525" y="5807075"/>
          <p14:tracePt t="5065" x="6550025" y="5789613"/>
          <p14:tracePt t="5072" x="6523038" y="5753100"/>
          <p14:tracePt t="5080" x="6486525" y="5734050"/>
          <p14:tracePt t="5088" x="6467475" y="5726113"/>
          <p14:tracePt t="5095" x="6448425" y="5726113"/>
          <p14:tracePt t="5102" x="6430963" y="5716588"/>
          <p14:tracePt t="5111" x="6411913" y="5716588"/>
          <p14:tracePt t="5118" x="6375400" y="5716588"/>
          <p14:tracePt t="5126" x="6330950" y="5716588"/>
          <p14:tracePt t="5134" x="6294438" y="5716588"/>
          <p14:tracePt t="5141" x="6248400" y="5716588"/>
          <p14:tracePt t="5150" x="6221413" y="5716588"/>
          <p14:tracePt t="5156" x="6184900" y="5716588"/>
          <p14:tracePt t="5165" x="6165850" y="5716588"/>
          <p14:tracePt t="5171" x="6148388" y="5716588"/>
          <p14:tracePt t="5186" x="6138863" y="5716588"/>
          <p14:tracePt t="5201" x="6129338" y="5716588"/>
          <p14:tracePt t="5217" x="6119813" y="5716588"/>
          <p14:tracePt t="5225" x="6111875" y="5716588"/>
          <p14:tracePt t="5233" x="6102350" y="5716588"/>
          <p14:tracePt t="5293" x="6092825" y="5716588"/>
          <p14:tracePt t="5300" x="6075363" y="5716588"/>
          <p14:tracePt t="5308" x="6056313" y="5707063"/>
          <p14:tracePt t="5316" x="6010275" y="5697538"/>
          <p14:tracePt t="5323" x="5983288" y="5689600"/>
          <p14:tracePt t="5332" x="5956300" y="5680075"/>
          <p14:tracePt t="5338" x="5919788" y="5670550"/>
          <p14:tracePt t="5346" x="5900738" y="5661025"/>
          <p14:tracePt t="5353" x="5883275" y="5661025"/>
          <p14:tracePt t="5361" x="5873750" y="5653088"/>
          <p14:tracePt t="5597" x="5910263" y="5634038"/>
          <p14:tracePt t="5604" x="5937250" y="5624513"/>
          <p14:tracePt t="5612" x="5956300" y="5616575"/>
          <p14:tracePt t="5619" x="5973763" y="5616575"/>
          <p14:tracePt t="5627" x="5992813" y="5607050"/>
          <p14:tracePt t="5634" x="6002338" y="5607050"/>
          <p14:tracePt t="5643" x="6019800" y="5597525"/>
          <p14:tracePt t="5650" x="6029325" y="5597525"/>
          <p14:tracePt t="5657" x="6029325" y="5588000"/>
          <p14:tracePt t="5666" x="6046788" y="5588000"/>
          <p14:tracePt t="5673" x="6065838" y="5570538"/>
          <p14:tracePt t="5682" x="6083300" y="5561013"/>
          <p14:tracePt t="5688" x="6111875" y="5543550"/>
          <p14:tracePt t="5696" x="6129338" y="5534025"/>
          <p14:tracePt t="5702" x="6148388" y="5514975"/>
          <p14:tracePt t="5711" x="6175375" y="5497513"/>
          <p14:tracePt t="5720" x="6221413" y="5470525"/>
          <p14:tracePt t="5725" x="6265863" y="5434013"/>
          <p14:tracePt t="5734" x="6302375" y="5405438"/>
          <p14:tracePt t="5741" x="6330950" y="5378450"/>
          <p14:tracePt t="5749" x="6357938" y="5341938"/>
          <p14:tracePt t="5756" x="6411913" y="5314950"/>
          <p14:tracePt t="5766" x="6477000" y="5259388"/>
          <p14:tracePt t="5771" x="6540500" y="5205413"/>
          <p14:tracePt t="5779" x="6604000" y="5149850"/>
          <p14:tracePt t="5786" x="6705600" y="5076825"/>
          <p14:tracePt t="5794" x="6759575" y="5040313"/>
          <p14:tracePt t="5801" x="6805613" y="5013325"/>
          <p14:tracePt t="5809" x="6832600" y="4976813"/>
          <p14:tracePt t="5816" x="6851650" y="4959350"/>
          <p14:tracePt t="5825" x="6869113" y="4949825"/>
          <p14:tracePt t="5833" x="6905625" y="4930775"/>
          <p14:tracePt t="5840" x="6924675" y="4922838"/>
          <p14:tracePt t="5850" x="6932613" y="4903788"/>
          <p14:tracePt t="5855" x="6961188" y="4876800"/>
          <p14:tracePt t="5863" x="6988175" y="4867275"/>
          <p14:tracePt t="5870" x="7024688" y="4848225"/>
          <p14:tracePt t="5877" x="7051675" y="4830763"/>
          <p14:tracePt t="5886" x="7088188" y="4821238"/>
          <p14:tracePt t="5892" x="7143750" y="4767263"/>
          <p14:tracePt t="5901" x="7189788" y="4738688"/>
          <p14:tracePt t="5908" x="7234238" y="4711700"/>
          <p14:tracePt t="5916" x="7253288" y="4694238"/>
          <p14:tracePt t="5923" x="7270750" y="4684713"/>
          <p14:tracePt t="5933" x="7307263" y="4675188"/>
          <p14:tracePt t="5938" x="7326313" y="4665663"/>
          <p14:tracePt t="5946" x="7343775" y="4648200"/>
          <p14:tracePt t="5953" x="7362825" y="4638675"/>
          <p14:tracePt t="5961" x="7389813" y="4611688"/>
          <p14:tracePt t="5969" x="7416800" y="4584700"/>
          <p14:tracePt t="5976" x="7416800" y="4575175"/>
          <p14:tracePt t="5985" x="7426325" y="4575175"/>
          <p14:tracePt t="5992" x="7426325" y="4565650"/>
          <p14:tracePt t="6090" x="7435850" y="4575175"/>
          <p14:tracePt t="6098" x="7435850" y="4621213"/>
          <p14:tracePt t="6105" x="7435850" y="4657725"/>
          <p14:tracePt t="6114" x="7408863" y="4721225"/>
          <p14:tracePt t="6120" x="7372350" y="4767263"/>
          <p14:tracePt t="6128" x="7335838" y="4848225"/>
          <p14:tracePt t="6135" x="7289800" y="4903788"/>
          <p14:tracePt t="6144" x="7207250" y="4959350"/>
          <p14:tracePt t="6152" x="7134225" y="5003800"/>
          <p14:tracePt t="6159" x="7088188" y="5076825"/>
          <p14:tracePt t="6166" x="6997700" y="5159375"/>
          <p14:tracePt t="6174" x="6961188" y="5241925"/>
          <p14:tracePt t="6182" x="6915150" y="5324475"/>
          <p14:tracePt t="6189" x="6869113" y="5387975"/>
          <p14:tracePt t="6198" x="6815138" y="5434013"/>
          <p14:tracePt t="6204" x="6796088" y="5470525"/>
          <p14:tracePt t="6212" x="6778625" y="5487988"/>
          <p14:tracePt t="6219" x="6778625" y="5497513"/>
          <p14:tracePt t="6235" x="6750050" y="5507038"/>
          <p14:tracePt t="6242" x="6732588" y="5524500"/>
          <p14:tracePt t="6250" x="6696075" y="5561013"/>
          <p14:tracePt t="6257" x="6650038" y="5597525"/>
          <p14:tracePt t="6265" x="6604000" y="5616575"/>
          <p14:tracePt t="6273" x="6540500" y="5661025"/>
          <p14:tracePt t="6282" x="6477000" y="5697538"/>
          <p14:tracePt t="6287" x="6403975" y="5726113"/>
          <p14:tracePt t="6296" x="6357938" y="5743575"/>
          <p14:tracePt t="6302" x="6311900" y="5770563"/>
          <p14:tracePt t="6311" x="6294438" y="5780088"/>
          <p14:tracePt t="6318" x="6275388" y="5780088"/>
          <p14:tracePt t="6326" x="6265863" y="5780088"/>
          <p14:tracePt t="6348" x="6257925" y="5780088"/>
          <p14:tracePt t="6386" x="6257925" y="5789613"/>
          <p14:tracePt t="6394" x="6248400" y="5789613"/>
          <p14:tracePt t="6409" x="6238875" y="5789613"/>
          <p14:tracePt t="6683" x="6248400" y="5789613"/>
          <p14:tracePt t="6690" x="6275388" y="5770563"/>
          <p14:tracePt t="6698" x="6302375" y="5762625"/>
          <p14:tracePt t="6705" x="6338888" y="5753100"/>
          <p14:tracePt t="6715" x="6384925" y="5726113"/>
          <p14:tracePt t="6720" x="6448425" y="5689600"/>
          <p14:tracePt t="6728" x="6494463" y="5670550"/>
          <p14:tracePt t="6735" x="6540500" y="5643563"/>
          <p14:tracePt t="6744" x="6567488" y="5624513"/>
          <p14:tracePt t="6751" x="6604000" y="5616575"/>
          <p14:tracePt t="6758" x="6632575" y="5607050"/>
          <p14:tracePt t="6766" x="6650038" y="5597525"/>
          <p14:tracePt t="6774" x="6669088" y="5580063"/>
          <p14:tracePt t="6782" x="6686550" y="5570538"/>
          <p14:tracePt t="6789" x="6713538" y="5561013"/>
          <p14:tracePt t="6799" x="6723063" y="5561013"/>
          <p14:tracePt t="6803" x="6732588" y="5561013"/>
          <p14:tracePt t="6812" x="6742113" y="5551488"/>
          <p14:tracePt t="6819" x="6750050" y="5551488"/>
          <p14:tracePt t="6827" x="6769100" y="5543550"/>
          <p14:tracePt t="6834" x="6796088" y="5534025"/>
          <p14:tracePt t="6842" x="6842125" y="5524500"/>
          <p14:tracePt t="6850" x="6888163" y="5497513"/>
          <p14:tracePt t="6857" x="6905625" y="5487988"/>
          <p14:tracePt t="6865" x="6924675" y="5478463"/>
          <p14:tracePt t="6888" x="6932613" y="5470525"/>
          <p14:tracePt t="6896" x="6942138" y="5470525"/>
          <p14:tracePt t="6902" x="6942138" y="5461000"/>
          <p14:tracePt t="6911" x="6951663" y="5461000"/>
          <p14:tracePt t="6918" x="6961188" y="5461000"/>
          <p14:tracePt t="6926" x="6961188" y="5451475"/>
          <p14:tracePt t="6933" x="6969125" y="5451475"/>
          <p14:tracePt t="6941" x="6978650" y="5451475"/>
          <p14:tracePt t="6949" x="6988175" y="5451475"/>
          <p14:tracePt t="6966" x="6997700" y="5441950"/>
          <p14:tracePt t="6979" x="7007225" y="5441950"/>
          <p14:tracePt t="6987" x="7015163" y="5434013"/>
          <p14:tracePt t="6994" x="7034213" y="5434013"/>
          <p14:tracePt t="7001" x="7051675" y="5414963"/>
          <p14:tracePt t="7009" x="7080250" y="5405438"/>
          <p14:tracePt t="7017" x="7097713" y="5397500"/>
          <p14:tracePt t="7025" x="7116763" y="5397500"/>
          <p14:tracePt t="7033" x="7134225" y="5387975"/>
          <p14:tracePt t="7039" x="7143750" y="5378450"/>
          <p14:tracePt t="7048" x="7153275" y="5378450"/>
          <p14:tracePt t="7283" x="7097713" y="5397500"/>
          <p14:tracePt t="7290" x="6997700" y="5441950"/>
          <p14:tracePt t="7298" x="6905625" y="5478463"/>
          <p14:tracePt t="7305" x="6823075" y="5507038"/>
          <p14:tracePt t="7315" x="6778625" y="5514975"/>
          <p14:tracePt t="7322" x="6750050" y="5534025"/>
          <p14:tracePt t="7328" x="6723063" y="5551488"/>
          <p14:tracePt t="7335" x="6705600" y="5561013"/>
          <p14:tracePt t="7343" x="6659563" y="5570538"/>
          <p14:tracePt t="7351" x="6640513" y="5580063"/>
          <p14:tracePt t="7359" x="6613525" y="5588000"/>
          <p14:tracePt t="7366" x="6577013" y="5607050"/>
          <p14:tracePt t="7375" x="6523038" y="5643563"/>
          <p14:tracePt t="7382" x="6486525" y="5653088"/>
          <p14:tracePt t="7389" x="6421438" y="5680075"/>
          <p14:tracePt t="7398" x="6338888" y="5707063"/>
          <p14:tracePt t="7404" x="6275388" y="5734050"/>
          <p14:tracePt t="7412" x="6192838" y="5753100"/>
          <p14:tracePt t="7419" x="6156325" y="5780088"/>
          <p14:tracePt t="7427" x="6111875" y="5789613"/>
          <p14:tracePt t="7436" x="6083300" y="5807075"/>
          <p14:tracePt t="7442" x="6038850" y="5835650"/>
          <p14:tracePt t="7449" x="5992813" y="5872163"/>
          <p14:tracePt t="7457" x="5956300" y="5889625"/>
          <p14:tracePt t="7465" x="5937250" y="5908675"/>
          <p14:tracePt t="7473" x="5919788" y="5918200"/>
          <p14:tracePt t="7482" x="5900738" y="5935663"/>
          <p14:tracePt t="7487" x="5864225" y="5972175"/>
          <p14:tracePt t="7496" x="5846763" y="5991225"/>
          <p14:tracePt t="7502" x="5827713" y="6008688"/>
          <p14:tracePt t="7510" x="5810250" y="6035675"/>
          <p14:tracePt t="7519" x="5800725" y="6054725"/>
          <p14:tracePt t="7526" x="5800725" y="6064250"/>
          <p14:tracePt t="7534" x="5791200" y="6064250"/>
          <p14:tracePt t="7602" x="5781675" y="6072188"/>
          <p14:tracePt t="7616" x="5773738" y="6081713"/>
          <p14:tracePt t="7647" x="5773738" y="6091238"/>
          <p14:tracePt t="7929" x="5791200" y="6081713"/>
          <p14:tracePt t="7935" x="5827713" y="6072188"/>
          <p14:tracePt t="7943" x="5864225" y="6035675"/>
          <p14:tracePt t="7950" x="5929313" y="6027738"/>
          <p14:tracePt t="7959" x="5946775" y="6027738"/>
          <p14:tracePt t="7966" x="5965825" y="6018213"/>
          <p14:tracePt t="7974" x="5973763" y="6018213"/>
          <p14:tracePt t="7982" x="5983288" y="6008688"/>
          <p14:tracePt t="7997" x="5992813" y="6008688"/>
          <p14:tracePt t="8034" x="6002338" y="6008688"/>
          <p14:tracePt t="8042" x="6010275" y="5999163"/>
          <p14:tracePt t="8049" x="6019800" y="5999163"/>
          <p14:tracePt t="8057" x="6038850" y="5999163"/>
          <p14:tracePt t="8065" x="6046788" y="5999163"/>
          <p14:tracePt t="8073" x="6065838" y="5999163"/>
          <p14:tracePt t="8082" x="6083300" y="5999163"/>
          <p14:tracePt t="8088" x="6092825" y="5991225"/>
          <p14:tracePt t="8098" x="6102350" y="5991225"/>
          <p14:tracePt t="8103" x="6119813" y="5991225"/>
          <p14:tracePt t="8111" x="6138863" y="5991225"/>
          <p14:tracePt t="8117" x="6165850" y="5991225"/>
          <p14:tracePt t="8126" x="6192838" y="5991225"/>
          <p14:tracePt t="8133" x="6211888" y="5981700"/>
          <p14:tracePt t="8141" x="6229350" y="5981700"/>
          <p14:tracePt t="8149" x="6257925" y="5981700"/>
          <p14:tracePt t="8156" x="6302375" y="5981700"/>
          <p14:tracePt t="8164" x="6330950" y="5972175"/>
          <p14:tracePt t="8171" x="6375400" y="5972175"/>
          <p14:tracePt t="8179" x="6403975" y="5972175"/>
          <p14:tracePt t="8186" x="6430963" y="5972175"/>
          <p14:tracePt t="8195" x="6448425" y="5972175"/>
          <p14:tracePt t="8201" x="6457950" y="5972175"/>
          <p14:tracePt t="8209" x="6477000" y="5972175"/>
          <p14:tracePt t="8216" x="6486525" y="5962650"/>
          <p14:tracePt t="8225" x="6503988" y="5962650"/>
          <p14:tracePt t="8232" x="6523038" y="5962650"/>
          <p14:tracePt t="8239" x="6540500" y="5962650"/>
          <p14:tracePt t="8247" x="6550025" y="5954713"/>
          <p14:tracePt t="8255" x="6567488" y="5954713"/>
          <p14:tracePt t="8262" x="6586538" y="5954713"/>
          <p14:tracePt t="8270" x="6596063" y="5954713"/>
          <p14:tracePt t="8278" x="6604000" y="5954713"/>
          <p14:tracePt t="8300" x="6613525" y="5954713"/>
          <p14:tracePt t="8308" x="6623050" y="5954713"/>
          <p14:tracePt t="8315" x="6632575" y="5954713"/>
          <p14:tracePt t="8323" x="6640513" y="5954713"/>
          <p14:tracePt t="8330" x="6669088" y="5945188"/>
          <p14:tracePt t="8339" x="6686550" y="5945188"/>
          <p14:tracePt t="8347" x="6705600" y="5945188"/>
          <p14:tracePt t="8353" x="6742113" y="5935663"/>
          <p14:tracePt t="8360" x="6759575" y="5935663"/>
          <p14:tracePt t="8368" x="6769100" y="5926138"/>
          <p14:tracePt t="8376" x="6786563" y="5926138"/>
          <p14:tracePt t="8384" x="6805613" y="5918200"/>
          <p14:tracePt t="8392" x="6832600" y="5918200"/>
          <p14:tracePt t="8399" x="6859588" y="5908675"/>
          <p14:tracePt t="8407" x="6896100" y="5899150"/>
          <p14:tracePt t="8414" x="6932613" y="5881688"/>
          <p14:tracePt t="8422" x="6969125" y="5853113"/>
          <p14:tracePt t="8431" x="6988175" y="5843588"/>
          <p14:tracePt t="8437" x="7034213" y="5826125"/>
          <p14:tracePt t="8445" x="7061200" y="5807075"/>
          <p14:tracePt t="8451" x="7080250" y="5789613"/>
          <p14:tracePt t="8459" x="7107238" y="5770563"/>
          <p14:tracePt t="8469" x="7124700" y="5762625"/>
          <p14:tracePt t="8474" x="7134225" y="5762625"/>
          <p14:tracePt t="8482" x="7143750" y="5753100"/>
          <p14:tracePt t="8490" x="7153275" y="5753100"/>
          <p14:tracePt t="8498" x="7170738" y="5743575"/>
          <p14:tracePt t="8505" x="7189788" y="5734050"/>
          <p14:tracePt t="8515" x="7207250" y="5726113"/>
          <p14:tracePt t="8520" x="7216775" y="5707063"/>
          <p14:tracePt t="8529" x="7226300" y="5697538"/>
          <p14:tracePt t="8535" x="7234238" y="5697538"/>
          <p14:tracePt t="8543" x="7234238" y="5689600"/>
          <p14:tracePt t="8550" x="7243763" y="5680075"/>
          <p14:tracePt t="8574" x="7253288" y="5670550"/>
          <p14:tracePt t="11043" x="7289800" y="5624513"/>
          <p14:tracePt t="11051" x="7307263" y="5597525"/>
          <p14:tracePt t="11058" x="7335838" y="5551488"/>
          <p14:tracePt t="11065" x="7372350" y="5507038"/>
          <p14:tracePt t="11073" x="7408863" y="5461000"/>
          <p14:tracePt t="11080" x="7435850" y="5434013"/>
          <p14:tracePt t="11088" x="7489825" y="5414963"/>
          <p14:tracePt t="11097" x="7526338" y="5397500"/>
          <p14:tracePt t="11104" x="7554913" y="5387975"/>
          <p14:tracePt t="11112" x="7581900" y="5368925"/>
          <p14:tracePt t="11119" x="7591425" y="5368925"/>
          <p14:tracePt t="11134" x="7645400" y="5351463"/>
          <p14:tracePt t="11142" x="7664450" y="5351463"/>
          <p14:tracePt t="11149" x="7673975" y="5341938"/>
          <p14:tracePt t="11157" x="7691438" y="5341938"/>
          <p14:tracePt t="11164" x="7710488" y="5332413"/>
          <p14:tracePt t="11172" x="7727950" y="5332413"/>
          <p14:tracePt t="11180" x="7747000" y="5332413"/>
          <p14:tracePt t="11188" x="7754938" y="5324475"/>
          <p14:tracePt t="11196" x="7764463" y="5324475"/>
          <p14:tracePt t="11202" x="7773988" y="5324475"/>
          <p14:tracePt t="11212" x="7791450" y="5324475"/>
          <p14:tracePt t="11217" x="7800975" y="5314950"/>
          <p14:tracePt t="11225" x="7810500" y="5314950"/>
          <p14:tracePt t="11233" x="7820025" y="5295900"/>
          <p14:tracePt t="11241" x="7827963" y="5295900"/>
          <p14:tracePt t="11476" x="7820025" y="5295900"/>
          <p14:tracePt t="11484" x="7810500" y="5295900"/>
          <p14:tracePt t="11491" x="7791450" y="5287963"/>
          <p14:tracePt t="11498" x="7754938" y="5287963"/>
          <p14:tracePt t="11506" x="7737475" y="5278438"/>
          <p14:tracePt t="11515" x="7718425" y="5278438"/>
          <p14:tracePt t="11522" x="7700963" y="5268913"/>
          <p14:tracePt t="11529" x="7664450" y="5268913"/>
          <p14:tracePt t="11545" x="7654925" y="5259388"/>
          <p14:tracePt t="11552" x="7645400" y="5259388"/>
          <p14:tracePt t="11560" x="7637463" y="5251450"/>
          <p14:tracePt t="11567" x="7627938" y="5251450"/>
          <p14:tracePt t="11576" x="7618413" y="5251450"/>
          <p14:tracePt t="11582" x="7608888" y="5251450"/>
          <p14:tracePt t="11590" x="7600950" y="5251450"/>
          <p14:tracePt t="11597" x="7591425" y="5241925"/>
          <p14:tracePt t="11606" x="7581900" y="5241925"/>
          <p14:tracePt t="11620" x="7581900" y="5232400"/>
          <p14:tracePt t="11644" x="7572375" y="5232400"/>
          <p14:tracePt t="11666" x="7572375" y="5222875"/>
          <p14:tracePt t="11674" x="7564438" y="5222875"/>
          <p14:tracePt t="11680" x="7564438" y="5214938"/>
          <p14:tracePt t="11688" x="7554913" y="5214938"/>
          <p14:tracePt t="11696" x="7554913" y="5195888"/>
          <p14:tracePt t="11704" x="7545388" y="5195888"/>
          <p14:tracePt t="11818" x="7545388" y="5186363"/>
          <p14:tracePt t="11833" x="7545388" y="5178425"/>
          <p14:tracePt t="11840" x="7554913" y="5168900"/>
          <p14:tracePt t="11848" x="7554913" y="5149850"/>
          <p14:tracePt t="11856" x="7572375" y="5122863"/>
          <p14:tracePt t="11863" x="7591425" y="5086350"/>
          <p14:tracePt t="11886" x="7645400" y="4995863"/>
          <p14:tracePt t="11896" x="7700963" y="4930775"/>
          <p14:tracePt t="11901" x="7747000" y="4884738"/>
          <p14:tracePt t="11909" x="7783513" y="4830763"/>
          <p14:tracePt t="11916" x="7837488" y="4767263"/>
          <p14:tracePt t="11924" x="7864475" y="4721225"/>
          <p14:tracePt t="11931" x="7900988" y="4675188"/>
          <p14:tracePt t="11940" x="7910513" y="4648200"/>
          <p14:tracePt t="11947" x="7920038" y="4629150"/>
          <p14:tracePt t="11955" x="7920038" y="4592638"/>
          <p14:tracePt t="11963" x="7929563" y="4592638"/>
          <p14:tracePt t="12000" x="7929563" y="4584700"/>
          <p14:tracePt t="12014" x="7929563" y="4575175"/>
          <p14:tracePt t="12023" x="7920038" y="4565650"/>
          <p14:tracePt t="12029" x="7910513" y="4548188"/>
          <p14:tracePt t="12038" x="7893050" y="4529138"/>
          <p14:tracePt t="12046" x="7883525" y="4511675"/>
          <p14:tracePt t="12053" x="7864475" y="4502150"/>
          <p14:tracePt t="12061" x="7847013" y="4483100"/>
          <p14:tracePt t="12069" x="7820025" y="4465638"/>
          <p14:tracePt t="12079" x="7800975" y="4446588"/>
          <p14:tracePt t="12083" x="7783513" y="4438650"/>
          <p14:tracePt t="12091" x="7754938" y="4419600"/>
          <p14:tracePt t="12098" x="7737475" y="4410075"/>
          <p14:tracePt t="12107" x="7718425" y="4402138"/>
          <p14:tracePt t="12116" x="7700963" y="4392613"/>
          <p14:tracePt t="12122" x="7681913" y="4392613"/>
          <p14:tracePt t="12130" x="7673975" y="4392613"/>
          <p14:tracePt t="12145" x="7664450" y="4392613"/>
          <p14:tracePt t="12509" x="7681913" y="4419600"/>
          <p14:tracePt t="12516" x="7700963" y="4446588"/>
          <p14:tracePt t="12524" x="7718425" y="4475163"/>
          <p14:tracePt t="12531" x="7737475" y="4511675"/>
          <p14:tracePt t="12539" x="7747000" y="4538663"/>
          <p14:tracePt t="12548" x="7754938" y="4575175"/>
          <p14:tracePt t="12555" x="7764463" y="4611688"/>
          <p14:tracePt t="12562" x="7773988" y="4648200"/>
          <p14:tracePt t="12570" x="7800975" y="4684713"/>
          <p14:tracePt t="12577" x="7810500" y="4711700"/>
          <p14:tracePt t="12585" x="7820025" y="4738688"/>
          <p14:tracePt t="12592" x="7827963" y="4775200"/>
          <p14:tracePt t="12600" x="7827963" y="4794250"/>
          <p14:tracePt t="12608" x="7837488" y="4811713"/>
          <p14:tracePt t="12615" x="7837488" y="4821238"/>
          <p14:tracePt t="12623" x="7837488" y="4840288"/>
          <p14:tracePt t="12630" x="7847013" y="4857750"/>
          <p14:tracePt t="12638" x="7847013" y="4894263"/>
          <p14:tracePt t="12646" x="7847013" y="4922838"/>
          <p14:tracePt t="12654" x="7847013" y="4940300"/>
          <p14:tracePt t="12677" x="7847013" y="4949825"/>
          <p14:tracePt t="12737" x="7847013" y="4967288"/>
          <p14:tracePt t="12744" x="7847013" y="4986338"/>
          <p14:tracePt t="12752" x="7847013" y="5022850"/>
          <p14:tracePt t="12760" x="7847013" y="5049838"/>
          <p14:tracePt t="12767" x="7837488" y="5086350"/>
          <p14:tracePt t="12775" x="7837488" y="5105400"/>
          <p14:tracePt t="12782" x="7837488" y="5122863"/>
          <p14:tracePt t="12790" x="7827963" y="5122863"/>
          <p14:tracePt t="12797" x="7827963" y="5132388"/>
          <p14:tracePt t="12820" x="7827963" y="5141913"/>
          <p14:tracePt t="12829" x="7827963" y="5159375"/>
          <p14:tracePt t="12836" x="7820025" y="5186363"/>
          <p14:tracePt t="12845" x="7820025" y="5205413"/>
          <p14:tracePt t="12850" x="7820025" y="5241925"/>
          <p14:tracePt t="12859" x="7820025" y="5278438"/>
          <p14:tracePt t="12882" x="7820025" y="5351463"/>
          <p14:tracePt t="12888" x="7820025" y="5360988"/>
          <p14:tracePt t="13078" x="7827963" y="5434013"/>
          <p14:tracePt t="13086" x="7837488" y="5478463"/>
          <p14:tracePt t="13094" x="7847013" y="5514975"/>
          <p14:tracePt t="13101" x="7856538" y="5551488"/>
          <p14:tracePt t="13109" x="7856538" y="5561013"/>
          <p14:tracePt t="13124" x="7856538" y="5580063"/>
          <p14:tracePt t="13329" x="7900988" y="5434013"/>
          <p14:tracePt t="13336" x="7929563" y="5305425"/>
          <p14:tracePt t="13345" x="7947025" y="5141913"/>
          <p14:tracePt t="13352" x="7974013" y="4949825"/>
          <p14:tracePt t="13361" x="7993063" y="4730750"/>
          <p14:tracePt t="13367" x="8029575" y="4446588"/>
          <p14:tracePt t="13375" x="8047038" y="4210050"/>
          <p14:tracePt t="13382" x="8066088" y="3971925"/>
          <p14:tracePt t="13390" x="8085138" y="3698875"/>
          <p14:tracePt t="13399" x="8085138" y="3516313"/>
          <p14:tracePt t="13405" x="8085138" y="3324225"/>
          <p14:tracePt t="13412" x="8085138" y="3141663"/>
          <p14:tracePt t="13421" x="8085138" y="3049588"/>
          <p14:tracePt t="13429" x="8066088" y="2986088"/>
          <p14:tracePt t="13436" x="8029575" y="2922588"/>
          <p14:tracePt t="13444" x="8010525" y="2903538"/>
          <p14:tracePt t="13451" x="7974013" y="2867025"/>
          <p14:tracePt t="13459" x="7910513" y="2849563"/>
          <p14:tracePt t="13465" x="7856538" y="2820988"/>
          <p14:tracePt t="13474" x="7791450" y="2794000"/>
          <p14:tracePt t="13482" x="7727950" y="2767013"/>
          <p14:tracePt t="13489" x="7664450" y="2757488"/>
          <p14:tracePt t="13496" x="7627938" y="2757488"/>
          <p14:tracePt t="13505" x="7572375" y="2747963"/>
          <p14:tracePt t="13512" x="7526338" y="2740025"/>
          <p14:tracePt t="13519" x="7499350" y="2740025"/>
          <p14:tracePt t="13527" x="7489825" y="2740025"/>
          <p14:tracePt t="13557" x="7481888" y="2740025"/>
          <p14:tracePt t="13572" x="7472363" y="2720975"/>
          <p14:tracePt t="13580" x="7462838" y="2711450"/>
          <p14:tracePt t="13587" x="7462838" y="2703513"/>
          <p14:tracePt t="13595" x="7445375" y="2693988"/>
          <p14:tracePt t="13602" x="7435850" y="2684463"/>
          <p14:tracePt t="13611" x="7416800" y="2674938"/>
          <p14:tracePt t="13618" x="7399338" y="2647950"/>
          <p14:tracePt t="13628" x="7380288" y="2620963"/>
          <p14:tracePt t="13633" x="7353300" y="2593975"/>
          <p14:tracePt t="13641" x="7343775" y="2547938"/>
          <p14:tracePt t="13648" x="7326313" y="2520950"/>
          <p14:tracePt t="13656" x="7307263" y="2474913"/>
          <p14:tracePt t="13664" x="7289800" y="2428875"/>
          <p14:tracePt t="13671" x="7270750" y="2382838"/>
          <p14:tracePt t="13679" x="7243763" y="2292350"/>
          <p14:tracePt t="13687" x="7216775" y="2209800"/>
          <p14:tracePt t="13694" x="7197725" y="2182813"/>
          <p14:tracePt t="13701" x="7161213" y="2119313"/>
          <p14:tracePt t="13710" x="7153275" y="2090738"/>
          <p14:tracePt t="13716" x="7143750" y="2063750"/>
          <p14:tracePt t="13725" x="7134225" y="2046288"/>
          <p14:tracePt t="13733" x="7124700" y="2027238"/>
          <p14:tracePt t="13739" x="7116763" y="2017713"/>
          <p14:tracePt t="13746" x="7107238" y="2000250"/>
          <p14:tracePt t="13755" x="7097713" y="1990725"/>
          <p14:tracePt t="13762" x="7088188" y="1973263"/>
          <p14:tracePt t="13770" x="7070725" y="1963738"/>
          <p14:tracePt t="13778" x="7061200" y="1935163"/>
          <p14:tracePt t="13785" x="7034213" y="1917700"/>
          <p14:tracePt t="13795" x="6988175" y="1881188"/>
          <p14:tracePt t="13799" x="6951663" y="1862138"/>
          <p14:tracePt t="13807" x="6924675" y="1835150"/>
          <p14:tracePt t="13815" x="6905625" y="1825625"/>
          <p14:tracePt t="13823" x="6859588" y="1808163"/>
          <p14:tracePt t="13830" x="6832600" y="1798638"/>
          <p14:tracePt t="13838" x="6796088" y="1781175"/>
          <p14:tracePt t="13845" x="6778625" y="1771650"/>
          <p14:tracePt t="13854" x="6759575" y="1744663"/>
          <p14:tracePt t="13861" x="6732588" y="1735138"/>
          <p14:tracePt t="13868" x="6723063" y="1735138"/>
          <p14:tracePt t="13884" x="6705600" y="1725613"/>
          <p14:tracePt t="14233" x="6713538" y="1725613"/>
          <p14:tracePt t="14240" x="6759575" y="1725613"/>
          <p14:tracePt t="14248" x="6769100" y="1725613"/>
          <p14:tracePt t="14256" x="6786563" y="1725613"/>
          <p14:tracePt t="14263" x="6823075" y="1725613"/>
          <p14:tracePt t="14279" x="6842125" y="1725613"/>
          <p14:tracePt t="14286" x="6869113" y="1725613"/>
          <p14:tracePt t="14295" x="6888163" y="1725613"/>
          <p14:tracePt t="14301" x="6896100" y="1725613"/>
          <p14:tracePt t="14311" x="6924675" y="1725613"/>
          <p14:tracePt t="14316" x="6932613" y="1725613"/>
          <p14:tracePt t="14324" x="6942138" y="1725613"/>
          <p14:tracePt t="14331" x="6951663" y="1725613"/>
          <p14:tracePt t="14423" x="6961188" y="1725613"/>
          <p14:tracePt t="14460" x="6969125" y="1725613"/>
          <p14:tracePt t="14491" x="6978650" y="1725613"/>
          <p14:tracePt t="14499" x="6997700" y="1725613"/>
          <p14:tracePt t="14506" x="7024688" y="1725613"/>
          <p14:tracePt t="14513" x="7043738" y="1725613"/>
          <p14:tracePt t="14522" x="7061200" y="1735138"/>
          <p14:tracePt t="14529" x="7080250" y="1735138"/>
          <p14:tracePt t="14537" x="7097713" y="1735138"/>
          <p14:tracePt t="14545" x="7124700" y="1735138"/>
          <p14:tracePt t="14552" x="7170738" y="1725613"/>
          <p14:tracePt t="14561" x="7207250" y="1725613"/>
          <p14:tracePt t="14567" x="7280275" y="1716088"/>
          <p14:tracePt t="14575" x="7335838" y="1716088"/>
          <p14:tracePt t="14582" x="7399338" y="1708150"/>
          <p14:tracePt t="14590" x="7453313" y="1708150"/>
          <p14:tracePt t="14597" x="7499350" y="1698625"/>
          <p14:tracePt t="14605" x="7554913" y="1679575"/>
          <p14:tracePt t="14612" x="7618413" y="1671638"/>
          <p14:tracePt t="14620" x="7673975" y="1671638"/>
          <p14:tracePt t="14628" x="7710488" y="1662113"/>
          <p14:tracePt t="14635" x="7747000" y="1662113"/>
          <p14:tracePt t="14643" x="7773988" y="1662113"/>
          <p14:tracePt t="14651" x="7810500" y="1662113"/>
          <p14:tracePt t="14660" x="7883525" y="1652588"/>
          <p14:tracePt t="14665" x="7937500" y="1652588"/>
          <p14:tracePt t="14673" x="7983538" y="1652588"/>
          <p14:tracePt t="14680" x="8066088" y="1652588"/>
          <p14:tracePt t="14688" x="8121650" y="1652588"/>
          <p14:tracePt t="14695" x="8185150" y="1652588"/>
          <p14:tracePt t="14704" x="8221663" y="1662113"/>
          <p14:tracePt t="14711" x="8267700" y="1671638"/>
          <p14:tracePt t="14719" x="8294688" y="1671638"/>
          <p14:tracePt t="14727" x="8321675" y="1679575"/>
          <p14:tracePt t="14734" x="8340725" y="1689100"/>
          <p14:tracePt t="14744" x="8377238" y="1689100"/>
          <p14:tracePt t="14748" x="8385175" y="1698625"/>
          <p14:tracePt t="14764" x="8394700" y="1708150"/>
          <p14:tracePt t="14772" x="8404225" y="1708150"/>
          <p14:tracePt t="14794" x="8413750" y="1708150"/>
          <p14:tracePt t="14802" x="8413750" y="1716088"/>
          <p14:tracePt t="14817" x="8431213" y="1716088"/>
          <p14:tracePt t="14882" x="8440738" y="1725613"/>
          <p14:tracePt t="15113" x="8377238" y="1725613"/>
          <p14:tracePt t="15121" x="8312150" y="1725613"/>
          <p14:tracePt t="15128" x="8221663" y="1725613"/>
          <p14:tracePt t="15136" x="8112125" y="1716088"/>
          <p14:tracePt t="15144" x="7966075" y="1716088"/>
          <p14:tracePt t="15151" x="7837488" y="1725613"/>
          <p14:tracePt t="15160" x="7710488" y="1725613"/>
          <p14:tracePt t="15166" x="7581900" y="1725613"/>
          <p14:tracePt t="15173" x="7435850" y="1725613"/>
          <p14:tracePt t="15180" x="7326313" y="1725613"/>
          <p14:tracePt t="15187" x="7216775" y="1735138"/>
          <p14:tracePt t="15195" x="7080250" y="1781175"/>
          <p14:tracePt t="15203" x="6951663" y="1798638"/>
          <p14:tracePt t="15210" x="6859588" y="1808163"/>
          <p14:tracePt t="15219" x="6805613" y="1808163"/>
          <p14:tracePt t="15226" x="6742113" y="1825625"/>
          <p14:tracePt t="15234" x="6713538" y="1825625"/>
          <p14:tracePt t="15243" x="6696075" y="1825625"/>
          <p14:tracePt t="15250" x="6686550" y="1825625"/>
          <p14:tracePt t="15348" x="6677025" y="1844675"/>
          <p14:tracePt t="15356" x="6677025" y="1862138"/>
          <p14:tracePt t="15363" x="6677025" y="1890713"/>
          <p14:tracePt t="15371" x="6677025" y="1944688"/>
          <p14:tracePt t="15379" x="6696075" y="2027238"/>
          <p14:tracePt t="15387" x="6705600" y="2100263"/>
          <p14:tracePt t="15394" x="6732588" y="2182813"/>
          <p14:tracePt t="15402" x="6759575" y="2292350"/>
          <p14:tracePt t="15409" x="6786563" y="2411413"/>
          <p14:tracePt t="15417" x="6832600" y="2520950"/>
          <p14:tracePt t="15426" x="6859588" y="2620963"/>
          <p14:tracePt t="15431" x="6896100" y="2720975"/>
          <p14:tracePt t="15440" x="6942138" y="2813050"/>
          <p14:tracePt t="15449" x="6978650" y="2894013"/>
          <p14:tracePt t="15454" x="7051675" y="2995613"/>
          <p14:tracePt t="15462" x="7124700" y="3095625"/>
          <p14:tracePt t="15470" x="7170738" y="3214688"/>
          <p14:tracePt t="15478" x="7216775" y="3324225"/>
          <p14:tracePt t="15485" x="7243763" y="3443288"/>
          <p14:tracePt t="15494" x="7270750" y="3533775"/>
          <p14:tracePt t="15501" x="7299325" y="3633788"/>
          <p14:tracePt t="15510" x="7307263" y="3706813"/>
          <p14:tracePt t="15515" x="7326313" y="3808413"/>
          <p14:tracePt t="15523" x="7343775" y="3862388"/>
          <p14:tracePt t="15530" x="7362825" y="3908425"/>
          <p14:tracePt t="15538" x="7372350" y="3990975"/>
          <p14:tracePt t="15547" x="7389813" y="4027488"/>
          <p14:tracePt t="15553" x="7408863" y="4090988"/>
          <p14:tracePt t="15561" x="7426325" y="4154488"/>
          <p14:tracePt t="15569" x="7445375" y="4227513"/>
          <p14:tracePt t="15577" x="7472363" y="4329113"/>
          <p14:tracePt t="15584" x="7499350" y="4402138"/>
          <p14:tracePt t="15594" x="7535863" y="4502150"/>
          <p14:tracePt t="15599" x="7564438" y="4584700"/>
          <p14:tracePt t="15607" x="7572375" y="4621213"/>
          <p14:tracePt t="15614" x="7600950" y="4684713"/>
          <p14:tracePt t="15622" x="7608888" y="4730750"/>
          <p14:tracePt t="15631" x="7637463" y="4775200"/>
          <p14:tracePt t="15637" x="7645400" y="4803775"/>
          <p14:tracePt t="15644" x="7664450" y="4876800"/>
          <p14:tracePt t="15653" x="7691438" y="4940300"/>
          <p14:tracePt t="15660" x="7700963" y="4995863"/>
          <p14:tracePt t="15667" x="7727950" y="5040313"/>
          <p14:tracePt t="15677" x="7747000" y="5086350"/>
          <p14:tracePt t="15682" x="7754938" y="5105400"/>
          <p14:tracePt t="15691" x="7764463" y="5122863"/>
          <p14:tracePt t="15721" x="7764463" y="5132388"/>
          <p14:tracePt t="15728" x="7764463" y="5141913"/>
          <p14:tracePt t="15736" x="7773988" y="5149850"/>
          <p14:tracePt t="15744" x="7773988" y="5168900"/>
          <p14:tracePt t="15751" x="7783513" y="5195888"/>
          <p14:tracePt t="15759" x="7791450" y="5214938"/>
          <p14:tracePt t="15766" x="7791450" y="5232400"/>
          <p14:tracePt t="15776" x="7800975" y="5251450"/>
          <p14:tracePt t="15781" x="7820025" y="5278438"/>
          <p14:tracePt t="15789" x="7820025" y="5295900"/>
          <p14:tracePt t="15796" x="7820025" y="5305425"/>
          <p14:tracePt t="15804" x="7820025" y="5324475"/>
          <p14:tracePt t="15812" x="7827963" y="5332413"/>
          <p14:tracePt t="15819" x="7837488" y="5360988"/>
          <p14:tracePt t="15827" x="7837488" y="5387975"/>
          <p14:tracePt t="15835" x="7847013" y="5405438"/>
          <p14:tracePt t="15844" x="7856538" y="5434013"/>
          <p14:tracePt t="15849" x="7864475" y="5461000"/>
          <p14:tracePt t="15859" x="7864475" y="5478463"/>
          <p14:tracePt t="15865" x="7883525" y="5514975"/>
          <p14:tracePt t="15873" x="7883525" y="5534025"/>
          <p14:tracePt t="15895" x="7900988" y="5734050"/>
          <p14:tracePt t="15902" x="7900988" y="5826125"/>
          <p14:tracePt t="15910" x="7929563" y="5889625"/>
          <p14:tracePt t="15918" x="7929563" y="5962650"/>
          <p14:tracePt t="15926" x="7929563" y="6035675"/>
          <p14:tracePt t="15933" x="7937500" y="6100763"/>
          <p14:tracePt t="15942" x="7956550" y="6164263"/>
          <p14:tracePt t="15948" x="7956550" y="6191250"/>
          <p14:tracePt t="15956" x="7966075" y="6210300"/>
          <p14:tracePt t="15963" x="7966075" y="6218238"/>
          <p14:tracePt t="15971" x="7966075" y="6227763"/>
          <p14:tracePt t="16222" x="7974013" y="6154738"/>
          <p14:tracePt t="16229" x="7993063" y="6008688"/>
          <p14:tracePt t="16237" x="7993063" y="5862638"/>
          <p14:tracePt t="16244" x="7993063" y="5716588"/>
          <p14:tracePt t="16252" x="8002588" y="5570538"/>
          <p14:tracePt t="16260" x="8002588" y="5478463"/>
          <p14:tracePt t="16267" x="8002588" y="5424488"/>
          <p14:tracePt t="16276" x="8002588" y="5378450"/>
          <p14:tracePt t="16282" x="8002588" y="5324475"/>
          <p14:tracePt t="16290" x="8002588" y="5295900"/>
          <p14:tracePt t="16297" x="8002588" y="5251450"/>
          <p14:tracePt t="16305" x="7993063" y="5214938"/>
          <p14:tracePt t="16312" x="7983538" y="5186363"/>
          <p14:tracePt t="16320" x="7983538" y="5132388"/>
          <p14:tracePt t="16329" x="7974013" y="5095875"/>
          <p14:tracePt t="16336" x="7974013" y="5076825"/>
          <p14:tracePt t="16343" x="7966075" y="5059363"/>
          <p14:tracePt t="16351" x="7966075" y="5049838"/>
          <p14:tracePt t="16389" x="7966075" y="5040313"/>
          <p14:tracePt t="16396" x="7956550" y="5032375"/>
          <p14:tracePt t="16404" x="7956550" y="5013325"/>
          <p14:tracePt t="16411" x="7937500" y="4986338"/>
          <p14:tracePt t="16419" x="7937500" y="4959350"/>
          <p14:tracePt t="16428" x="7910513" y="4922838"/>
          <p14:tracePt t="16434" x="7900988" y="4894263"/>
          <p14:tracePt t="16443" x="7893050" y="4867275"/>
          <p14:tracePt t="16449" x="7893050" y="4848225"/>
          <p14:tracePt t="16457" x="7883525" y="4830763"/>
          <p14:tracePt t="16464" x="7874000" y="4794250"/>
          <p14:tracePt t="16472" x="7856538" y="4757738"/>
          <p14:tracePt t="16479" x="7847013" y="4730750"/>
          <p14:tracePt t="16487" x="7837488" y="4711700"/>
          <p14:tracePt t="16495" x="7827963" y="4694238"/>
          <p14:tracePt t="16502" x="7820025" y="4675188"/>
          <p14:tracePt t="16510" x="7810500" y="4657725"/>
          <p14:tracePt t="16518" x="7800975" y="4629150"/>
          <p14:tracePt t="16525" x="7791450" y="4621213"/>
          <p14:tracePt t="16533" x="7783513" y="4602163"/>
          <p14:tracePt t="16542" x="7764463" y="4592638"/>
          <p14:tracePt t="16547" x="7754938" y="4575175"/>
          <p14:tracePt t="16562" x="7747000" y="4565650"/>
          <p14:tracePt t="16600" x="7747000" y="4556125"/>
          <p14:tracePt t="16608" x="7737475" y="4556125"/>
          <p14:tracePt t="17217" x="7710488" y="4538663"/>
          <p14:tracePt t="17224" x="7691438" y="4511675"/>
          <p14:tracePt t="17231" x="7673975" y="4492625"/>
          <p14:tracePt t="17241" x="7654925" y="4475163"/>
          <p14:tracePt t="17247" x="7637463" y="4465638"/>
          <p14:tracePt t="17255" x="7608888" y="4456113"/>
          <p14:tracePt t="17262" x="7608888" y="4446588"/>
          <p14:tracePt t="17278" x="7591425" y="4438650"/>
          <p14:tracePt t="17938" x="7600950" y="4465638"/>
          <p14:tracePt t="17946" x="7618413" y="4492625"/>
          <p14:tracePt t="17952" x="7637463" y="4511675"/>
          <p14:tracePt t="17960" x="7664450" y="4548188"/>
          <p14:tracePt t="17968" x="7691438" y="4575175"/>
          <p14:tracePt t="17976" x="7710488" y="4602163"/>
          <p14:tracePt t="17984" x="7747000" y="4648200"/>
          <p14:tracePt t="17992" x="7773988" y="4684713"/>
          <p14:tracePt t="17999" x="7800975" y="4711700"/>
          <p14:tracePt t="18008" x="7820025" y="4748213"/>
          <p14:tracePt t="18014" x="7837488" y="4775200"/>
          <p14:tracePt t="18022" x="7856538" y="4803775"/>
          <p14:tracePt t="18028" x="7874000" y="4848225"/>
          <p14:tracePt t="18037" x="7883525" y="4876800"/>
          <p14:tracePt t="18048" x="7900988" y="4894263"/>
          <p14:tracePt t="18053" x="7910513" y="4930775"/>
          <p14:tracePt t="18060" x="7920038" y="4930775"/>
          <p14:tracePt t="18067" x="7920038" y="4949825"/>
          <p14:tracePt t="18075" x="7929563" y="4959350"/>
          <p14:tracePt t="18081" x="7929563" y="4967288"/>
          <p14:tracePt t="18089" x="7929563" y="4976813"/>
          <p14:tracePt t="18104" x="7937500" y="4976813"/>
          <p14:tracePt t="18112" x="7937500" y="4986338"/>
          <p14:tracePt t="18127" x="7937500" y="5013325"/>
          <p14:tracePt t="18135" x="7947025" y="5013325"/>
          <p14:tracePt t="18151" x="7947025" y="5022850"/>
          <p14:tracePt t="18166" x="7947025" y="5032375"/>
          <p14:tracePt t="18637" x="7956550" y="5068888"/>
          <p14:tracePt t="18644" x="7983538" y="5132388"/>
          <p14:tracePt t="18652" x="7993063" y="5178425"/>
          <p14:tracePt t="18660" x="8020050" y="5222875"/>
          <p14:tracePt t="18668" x="8029575" y="5259388"/>
          <p14:tracePt t="18675" x="8029575" y="5287963"/>
          <p14:tracePt t="18683" x="8039100" y="5332413"/>
          <p14:tracePt t="18691" x="8039100" y="5360988"/>
          <p14:tracePt t="18698" x="8047038" y="5378450"/>
          <p14:tracePt t="18707" x="8047038" y="5397500"/>
          <p14:tracePt t="18713" x="8056563" y="5424488"/>
          <p14:tracePt t="18721" x="8056563" y="5461000"/>
          <p14:tracePt t="18727" x="8056563" y="5478463"/>
          <p14:tracePt t="18736" x="8066088" y="5497513"/>
          <p14:tracePt t="18743" x="8066088" y="5524500"/>
          <p14:tracePt t="18751" x="8075613" y="5534025"/>
          <p14:tracePt t="18766" x="8075613" y="5543550"/>
          <p14:tracePt t="18827" x="8075613" y="5551488"/>
          <p14:tracePt t="18864" x="8075613" y="5561013"/>
          <p14:tracePt t="19566" x="8039100" y="5507038"/>
          <p14:tracePt t="19573" x="7983538" y="5424488"/>
          <p14:tracePt t="19580" x="7910513" y="5268913"/>
          <p14:tracePt t="19588" x="7820025" y="5095875"/>
          <p14:tracePt t="19596" x="7710488" y="4794250"/>
          <p14:tracePt t="19604" x="7637463" y="4492625"/>
          <p14:tracePt t="19610" x="7535863" y="4227513"/>
          <p14:tracePt t="19619" x="7462838" y="3927475"/>
          <p14:tracePt t="19627" x="7380288" y="3670300"/>
          <p14:tracePt t="19634" x="7326313" y="3378200"/>
          <p14:tracePt t="19641" x="7270750" y="3122613"/>
          <p14:tracePt t="19649" x="7243763" y="2959100"/>
          <p14:tracePt t="19657" x="7216775" y="2857500"/>
          <p14:tracePt t="19664" x="7180263" y="2813050"/>
          <p14:tracePt t="19674" x="7161213" y="2740025"/>
          <p14:tracePt t="19679" x="7161213" y="2684463"/>
          <p14:tracePt t="19687" x="7153275" y="2620963"/>
          <p14:tracePt t="19694" x="7143750" y="2565400"/>
          <p14:tracePt t="19702" x="7124700" y="2501900"/>
          <p14:tracePt t="19710" x="7116763" y="2447925"/>
          <p14:tracePt t="19718" x="7116763" y="2382838"/>
          <p14:tracePt t="19725" x="7107238" y="2273300"/>
          <p14:tracePt t="19733" x="7088188" y="2219325"/>
          <p14:tracePt t="19741" x="7080250" y="2173288"/>
          <p14:tracePt t="19748" x="7080250" y="2146300"/>
          <p14:tracePt t="19758" x="7070725" y="2119313"/>
          <p14:tracePt t="19762" x="7070725" y="2100263"/>
          <p14:tracePt t="19771" x="7061200" y="2090738"/>
          <p14:tracePt t="19777" x="7061200" y="2073275"/>
          <p14:tracePt t="19786" x="7051675" y="2063750"/>
          <p14:tracePt t="19794" x="7051675" y="2054225"/>
          <p14:tracePt t="19801" x="7043738" y="2036763"/>
          <p14:tracePt t="19808" x="7024688" y="2017713"/>
          <p14:tracePt t="19816" x="6988175" y="2000250"/>
          <p14:tracePt t="19825" x="6951663" y="1963738"/>
          <p14:tracePt t="19831" x="6924675" y="1935163"/>
          <p14:tracePt t="19840" x="6905625" y="1927225"/>
          <p14:tracePt t="19846" x="6869113" y="1908175"/>
          <p14:tracePt t="19855" x="6842125" y="1881188"/>
          <p14:tracePt t="19861" x="6823075" y="1862138"/>
          <p14:tracePt t="19869" x="6778625" y="1854200"/>
          <p14:tracePt t="19876" x="6759575" y="1844675"/>
          <p14:tracePt t="19884" x="6732588" y="1825625"/>
          <p14:tracePt t="19891" x="6713538" y="1817688"/>
          <p14:tracePt t="19900" x="6696075" y="1808163"/>
          <p14:tracePt t="19908" x="6686550" y="1798638"/>
          <p14:tracePt t="19915" x="6677025" y="1798638"/>
          <p14:tracePt t="19924" x="6677025" y="1789113"/>
          <p14:tracePt t="19929" x="6669088" y="1789113"/>
          <p14:tracePt t="19945" x="6659563" y="1789113"/>
          <p14:tracePt t="19968" x="6659563" y="1771650"/>
          <p14:tracePt t="20028" x="6650038" y="1771650"/>
          <p14:tracePt t="20036" x="6650038" y="1762125"/>
          <p14:tracePt t="20043" x="6632575" y="1762125"/>
          <p14:tracePt t="20066" x="6632575" y="1752600"/>
          <p14:tracePt t="20362" x="6632575" y="1744663"/>
          <p14:tracePt t="20371" x="6640513" y="1744663"/>
          <p14:tracePt t="20377" x="6650038" y="1744663"/>
          <p14:tracePt t="20385" x="6659563" y="1735138"/>
          <p14:tracePt t="20392" x="6677025" y="1735138"/>
          <p14:tracePt t="20400" x="6696075" y="1735138"/>
          <p14:tracePt t="20408" x="6732588" y="1725613"/>
          <p14:tracePt t="20416" x="6769100" y="1725613"/>
          <p14:tracePt t="20424" x="6805613" y="1725613"/>
          <p14:tracePt t="20431" x="6832600" y="1725613"/>
          <p14:tracePt t="20440" x="6878638" y="1725613"/>
          <p14:tracePt t="20446" x="6932613" y="1725613"/>
          <p14:tracePt t="20454" x="6988175" y="1725613"/>
          <p14:tracePt t="20461" x="7024688" y="1725613"/>
          <p14:tracePt t="20469" x="7097713" y="1725613"/>
          <p14:tracePt t="20476" x="7143750" y="1716088"/>
          <p14:tracePt t="20484" x="7180263" y="1716088"/>
          <p14:tracePt t="20492" x="7234238" y="1716088"/>
          <p14:tracePt t="20499" x="7299325" y="1698625"/>
          <p14:tracePt t="20507" x="7335838" y="1698625"/>
          <p14:tracePt t="20515" x="7362825" y="1698625"/>
          <p14:tracePt t="20524" x="7416800" y="1689100"/>
          <p14:tracePt t="20529" x="7462838" y="1689100"/>
          <p14:tracePt t="20537" x="7535863" y="1689100"/>
          <p14:tracePt t="20544" x="7608888" y="1689100"/>
          <p14:tracePt t="20553" x="7718425" y="1689100"/>
          <p14:tracePt t="20559" x="7827963" y="1698625"/>
          <p14:tracePt t="20568" x="7956550" y="1698625"/>
          <p14:tracePt t="20575" x="8066088" y="1698625"/>
          <p14:tracePt t="20583" x="8139113" y="1698625"/>
          <p14:tracePt t="20591" x="8212138" y="1698625"/>
          <p14:tracePt t="20598" x="8248650" y="1698625"/>
          <p14:tracePt t="20607" x="8258175" y="1698625"/>
          <p14:tracePt t="20613" x="8294688" y="1698625"/>
          <p14:tracePt t="20623" x="8321675" y="1698625"/>
          <p14:tracePt t="20628" x="8340725" y="1698625"/>
          <p14:tracePt t="20636" x="8377238" y="1698625"/>
          <p14:tracePt t="20643" x="8385175" y="1698625"/>
          <p14:tracePt t="20658" x="8404225" y="1698625"/>
          <p14:tracePt t="20705" x="8413750" y="1698625"/>
          <p14:tracePt t="21190" x="8440738" y="1698625"/>
          <p14:tracePt t="21197" x="8467725" y="1708150"/>
          <p14:tracePt t="21205" x="8494713" y="1716088"/>
          <p14:tracePt t="21212" x="8540750" y="1716088"/>
          <p14:tracePt t="21220" x="8559800" y="1725613"/>
          <p14:tracePt t="21227" x="8577263" y="1735138"/>
          <p14:tracePt t="21235" x="8596313" y="1735138"/>
          <p14:tracePt t="21242" x="8604250" y="1744663"/>
          <p14:tracePt t="21251" x="8613775" y="1744663"/>
          <p14:tracePt t="21266" x="8623300" y="1744663"/>
          <p14:tracePt t="23728" x="8613775" y="1744663"/>
          <p14:tracePt t="23737" x="8604250" y="1744663"/>
          <p14:tracePt t="23743" x="8567738" y="1744663"/>
          <p14:tracePt t="23752" x="8550275" y="1744663"/>
          <p14:tracePt t="23759" x="8523288" y="1752600"/>
          <p14:tracePt t="23766" x="8494713" y="1762125"/>
          <p14:tracePt t="23773" x="8467725" y="1771650"/>
          <p14:tracePt t="23782" x="8404225" y="1808163"/>
          <p14:tracePt t="23789" x="8358188" y="1854200"/>
          <p14:tracePt t="23796" x="8312150" y="1917700"/>
          <p14:tracePt t="23805" x="8258175" y="2036763"/>
          <p14:tracePt t="23812" x="8185150" y="2136775"/>
          <p14:tracePt t="23821" x="8148638" y="2236788"/>
          <p14:tracePt t="23827" x="8102600" y="2338388"/>
          <p14:tracePt t="23835" x="8056563" y="2447925"/>
          <p14:tracePt t="23842" x="8029575" y="2584450"/>
          <p14:tracePt t="23850" x="8002588" y="2693988"/>
          <p14:tracePt t="23859" x="7974013" y="2840038"/>
          <p14:tracePt t="23865" x="7929563" y="2959100"/>
          <p14:tracePt t="23878" x="7864475" y="3151188"/>
          <p14:tracePt t="23880" x="7800975" y="3297238"/>
          <p14:tracePt t="23889" x="7747000" y="3451225"/>
          <p14:tracePt t="23896" x="7664450" y="3670300"/>
          <p14:tracePt t="23905" x="7591425" y="3898900"/>
          <p14:tracePt t="23910" x="7545388" y="4064000"/>
          <p14:tracePt t="23919" x="7518400" y="4246563"/>
          <p14:tracePt t="23925" x="7472363" y="4365625"/>
          <p14:tracePt t="23934" x="7426325" y="4492625"/>
          <p14:tracePt t="23941" x="7372350" y="4565650"/>
          <p14:tracePt t="23948" x="7343775" y="4638675"/>
          <p14:tracePt t="23957" x="7289800" y="4738688"/>
          <p14:tracePt t="23963" x="7253288" y="4821238"/>
          <p14:tracePt t="23972" x="7226300" y="4884738"/>
          <p14:tracePt t="23979" x="7207250" y="4930775"/>
          <p14:tracePt t="23987" x="7197725" y="4949825"/>
          <p14:tracePt t="23994" x="7197725" y="4959350"/>
          <p14:tracePt t="24048" x="7189788" y="4967288"/>
          <p14:tracePt t="24054" x="7189788" y="4976813"/>
          <p14:tracePt t="24063" x="7170738" y="4995863"/>
          <p14:tracePt t="24071" x="7161213" y="5013325"/>
          <p14:tracePt t="24078" x="7153275" y="5032375"/>
          <p14:tracePt t="24087" x="7153275" y="5040313"/>
          <p14:tracePt t="24092" x="7143750" y="5049838"/>
          <p14:tracePt t="24381" x="7143750" y="5113338"/>
          <p14:tracePt t="24388" x="7153275" y="5168900"/>
          <p14:tracePt t="24396" x="7161213" y="5214938"/>
          <p14:tracePt t="24405" x="7180263" y="5268913"/>
          <p14:tracePt t="24412" x="7189788" y="5305425"/>
          <p14:tracePt t="24421" x="7197725" y="5332413"/>
          <p14:tracePt t="24427" x="7197725" y="5351463"/>
          <p14:tracePt t="24434" x="7207250" y="5378450"/>
          <p14:tracePt t="24442" x="7207250" y="5397500"/>
          <p14:tracePt t="24450" x="7216775" y="5424488"/>
          <p14:tracePt t="24457" x="7243763" y="5470525"/>
          <p14:tracePt t="24465" x="7243763" y="5497513"/>
          <p14:tracePt t="24473" x="7253288" y="5514975"/>
          <p14:tracePt t="24480" x="7253288" y="5543550"/>
          <p14:tracePt t="24488" x="7262813" y="5580063"/>
          <p14:tracePt t="24496" x="7262813" y="5588000"/>
          <p14:tracePt t="24504" x="7262813" y="5597525"/>
          <p14:tracePt t="24511" x="7262813" y="5616575"/>
          <p14:tracePt t="24518" x="7262813" y="5624513"/>
          <p14:tracePt t="24526" x="7262813" y="5653088"/>
          <p14:tracePt t="24533" x="7262813" y="5670550"/>
          <p14:tracePt t="24540" x="7262813" y="5689600"/>
          <p14:tracePt t="24548" x="7262813" y="5707063"/>
          <p14:tracePt t="24555" x="7262813" y="5734050"/>
          <p14:tracePt t="24564" x="7262813" y="5762625"/>
          <p14:tracePt t="24572" x="7262813" y="5789613"/>
          <p14:tracePt t="24578" x="7262813" y="5807075"/>
          <p14:tracePt t="24587" x="7262813" y="5843588"/>
          <p14:tracePt t="24601" x="7262813" y="5853113"/>
          <p14:tracePt t="24815" x="7207250" y="5770563"/>
          <p14:tracePt t="24821" x="7116763" y="5597525"/>
          <p14:tracePt t="24829" x="6997700" y="5461000"/>
          <p14:tracePt t="24837" x="6878638" y="5287963"/>
          <p14:tracePt t="24845" x="6713538" y="5086350"/>
          <p14:tracePt t="24854" x="6567488" y="4857750"/>
          <p14:tracePt t="24860" x="6367463" y="4621213"/>
          <p14:tracePt t="24877" x="6102350" y="4183063"/>
          <p14:tracePt t="24883" x="5910263" y="3971925"/>
          <p14:tracePt t="24890" x="5773738" y="3835400"/>
          <p14:tracePt t="24898" x="5591175" y="3616325"/>
          <p14:tracePt t="24906" x="5370513" y="3378200"/>
          <p14:tracePt t="24913" x="5197475" y="3141663"/>
          <p14:tracePt t="24921" x="4997450" y="2903538"/>
          <p14:tracePt t="24928" x="4878388" y="2784475"/>
          <p14:tracePt t="24937" x="4740275" y="2647950"/>
          <p14:tracePt t="24943" x="4640263" y="2547938"/>
          <p14:tracePt t="24951" x="4530725" y="2411413"/>
          <p14:tracePt t="24958" x="4411663" y="2319338"/>
          <p14:tracePt t="24966" x="4330700" y="2236788"/>
          <p14:tracePt t="24975" x="4238625" y="2127250"/>
          <p14:tracePt t="24980" x="4156075" y="2063750"/>
          <p14:tracePt t="24988" x="4119563" y="2027238"/>
          <p14:tracePt t="24996" x="4092575" y="2000250"/>
          <p14:tracePt t="25005" x="4073525" y="1973263"/>
          <p14:tracePt t="25012" x="4056063" y="1944688"/>
          <p14:tracePt t="25020" x="4010025" y="1927225"/>
          <p14:tracePt t="25026" x="3963988" y="1908175"/>
          <p14:tracePt t="25034" x="3946525" y="1890713"/>
          <p14:tracePt t="25041" x="3910013" y="1881188"/>
          <p14:tracePt t="25050" x="3883025" y="1871663"/>
          <p14:tracePt t="25057" x="3854450" y="1862138"/>
          <p14:tracePt t="25065" x="3800475" y="1854200"/>
          <p14:tracePt t="25073" x="3754438" y="1844675"/>
          <p14:tracePt t="25080" x="3727450" y="1835150"/>
          <p14:tracePt t="25088" x="3690938" y="1825625"/>
          <p14:tracePt t="25095" x="3662363" y="1825625"/>
          <p14:tracePt t="25104" x="3608388" y="1808163"/>
          <p14:tracePt t="25110" x="3581400" y="1808163"/>
          <p14:tracePt t="25120" x="3535363" y="1808163"/>
          <p14:tracePt t="25125" x="3508375" y="1808163"/>
          <p14:tracePt t="25133" x="3471863" y="1817688"/>
          <p14:tracePt t="25140" x="3389313" y="1825625"/>
          <p14:tracePt t="25148" x="3316288" y="1854200"/>
          <p14:tracePt t="25157" x="3233738" y="1881188"/>
          <p14:tracePt t="25164" x="3133725" y="1917700"/>
          <p14:tracePt t="25171" x="3032125" y="1973263"/>
          <p14:tracePt t="25179" x="2905125" y="2017713"/>
          <p14:tracePt t="25187" x="2805113" y="2090738"/>
          <p14:tracePt t="25194" x="2703513" y="2136775"/>
          <p14:tracePt t="25203" x="2603500" y="2192338"/>
          <p14:tracePt t="25209" x="2503488" y="2246313"/>
          <p14:tracePt t="25217" x="2384425" y="2319338"/>
          <p14:tracePt t="25225" x="2292350" y="2374900"/>
          <p14:tracePt t="25232" x="2192338" y="2438400"/>
          <p14:tracePt t="25240" x="2092325" y="2474913"/>
          <p14:tracePt t="25247" x="2027238" y="2511425"/>
          <p14:tracePt t="25255" x="1963738" y="2557463"/>
          <p14:tracePt t="25262" x="1917700" y="2565400"/>
          <p14:tracePt t="25270" x="1890713" y="2584450"/>
          <p14:tracePt t="25278" x="1863725" y="2593975"/>
          <p14:tracePt t="25288" x="1844675" y="2601913"/>
          <p14:tracePt t="25292" x="1836738" y="2611438"/>
          <p14:tracePt t="25301" x="1817688" y="2620963"/>
          <p14:tracePt t="25316" x="1808163" y="2630488"/>
          <p14:tracePt t="25331" x="1800225" y="2630488"/>
          <p14:tracePt t="25658" x="1800225" y="2667000"/>
          <p14:tracePt t="25665" x="1800225" y="2720975"/>
          <p14:tracePt t="25672" x="1808163" y="2747963"/>
          <p14:tracePt t="25680" x="1817688" y="2794000"/>
          <p14:tracePt t="25688" x="1836738" y="2840038"/>
          <p14:tracePt t="25696" x="1844675" y="2913063"/>
          <p14:tracePt t="25704" x="1881188" y="2959100"/>
          <p14:tracePt t="25711" x="1890713" y="3005138"/>
          <p14:tracePt t="25721" x="1900238" y="3041650"/>
          <p14:tracePt t="25725" x="1900238" y="3086100"/>
          <p14:tracePt t="25734" x="1909763" y="3132138"/>
          <p14:tracePt t="25742" x="1917700" y="3168650"/>
          <p14:tracePt t="25748" x="1917700" y="3195638"/>
          <p14:tracePt t="25757" x="1936750" y="3232150"/>
          <p14:tracePt t="25763" x="1936750" y="3268663"/>
          <p14:tracePt t="25772" x="1946275" y="3324225"/>
          <p14:tracePt t="25779" x="1946275" y="3341688"/>
          <p14:tracePt t="25786" x="1954213" y="3387725"/>
          <p14:tracePt t="25794" x="1954213" y="3406775"/>
          <p14:tracePt t="25804" x="1963738" y="3433763"/>
          <p14:tracePt t="25809" x="1973263" y="3451225"/>
          <p14:tracePt t="25817" x="1973263" y="3479800"/>
          <p14:tracePt t="25824" x="1982788" y="3497263"/>
          <p14:tracePt t="25832" x="1990725" y="3506788"/>
          <p14:tracePt t="25841" x="1990725" y="3524250"/>
          <p14:tracePt t="25847" x="1990725" y="3533775"/>
          <p14:tracePt t="25855" x="2000250" y="3552825"/>
          <p14:tracePt t="25863" x="2000250" y="3589338"/>
          <p14:tracePt t="25877" x="2000250" y="3652838"/>
          <p14:tracePt t="25887" x="2000250" y="3670300"/>
          <p14:tracePt t="25901" x="2000250" y="3679825"/>
          <p14:tracePt t="25908" x="2000250" y="3689350"/>
          <p14:tracePt t="25916" x="2000250" y="3698875"/>
          <p14:tracePt t="25931" x="2000250" y="3706813"/>
          <p14:tracePt t="25954" x="2000250" y="3716338"/>
          <p14:tracePt t="25961" x="2000250" y="3725863"/>
          <p14:tracePt t="25976" x="2000250" y="3735388"/>
          <p14:tracePt t="25984" x="2000250" y="3752850"/>
          <p14:tracePt t="25991" x="2000250" y="3771900"/>
          <p14:tracePt t="25999" x="2000250" y="3798888"/>
          <p14:tracePt t="26006" x="2000250" y="3816350"/>
          <p14:tracePt t="26014" x="2000250" y="3835400"/>
          <p14:tracePt t="26022" x="2009775" y="3881438"/>
          <p14:tracePt t="26029" x="2009775" y="3908425"/>
          <p14:tracePt t="26037" x="2009775" y="3935413"/>
          <p14:tracePt t="26045" x="2009775" y="3981450"/>
          <p14:tracePt t="26053" x="2019300" y="4008438"/>
          <p14:tracePt t="26060" x="2019300" y="4037013"/>
          <p14:tracePt t="26070" x="2019300" y="4054475"/>
          <p14:tracePt t="26075" x="2019300" y="4073525"/>
          <p14:tracePt t="26084" x="2019300" y="4081463"/>
          <p14:tracePt t="26090" x="2019300" y="4090988"/>
          <p14:tracePt t="26151" x="2019300" y="4100513"/>
          <p14:tracePt t="26189" x="2019300" y="4110038"/>
          <p14:tracePt t="26402" x="2027238" y="4127500"/>
          <p14:tracePt t="26408" x="2046288" y="4154488"/>
          <p14:tracePt t="26416" x="2055813" y="4173538"/>
          <p14:tracePt t="26424" x="2063750" y="4200525"/>
          <p14:tracePt t="26432" x="2092325" y="4237038"/>
          <p14:tracePt t="26440" x="2109788" y="4300538"/>
          <p14:tracePt t="26447" x="2128838" y="4365625"/>
          <p14:tracePt t="26454" x="2146300" y="4410075"/>
          <p14:tracePt t="26462" x="2174875" y="4483100"/>
          <p14:tracePt t="26470" x="2211388" y="4529138"/>
          <p14:tracePt t="26477" x="2219325" y="4592638"/>
          <p14:tracePt t="26487" x="2247900" y="4675188"/>
          <p14:tracePt t="26492" x="2274888" y="4730750"/>
          <p14:tracePt t="26500" x="2292350" y="4775200"/>
          <p14:tracePt t="26507" x="2311400" y="4821238"/>
          <p14:tracePt t="26516" x="2320925" y="4876800"/>
          <p14:tracePt t="26524" x="2338388" y="4913313"/>
          <p14:tracePt t="26531" x="2347913" y="4949825"/>
          <p14:tracePt t="26538" x="2374900" y="5013325"/>
          <p14:tracePt t="26546" x="2411413" y="5059363"/>
          <p14:tracePt t="26554" x="2420938" y="5122863"/>
          <p14:tracePt t="26561" x="2447925" y="5168900"/>
          <p14:tracePt t="26571" x="2466975" y="5214938"/>
          <p14:tracePt t="26576" x="2474913" y="5268913"/>
          <p14:tracePt t="26586" x="2503488" y="5332413"/>
          <p14:tracePt t="26591" x="2530475" y="5378450"/>
          <p14:tracePt t="26599" x="2540000" y="5424488"/>
          <p14:tracePt t="26608" x="2547938" y="5478463"/>
          <p14:tracePt t="26614" x="2547938" y="5534025"/>
          <p14:tracePt t="26622" x="2557463" y="5597525"/>
          <p14:tracePt t="26629" x="2584450" y="5680075"/>
          <p14:tracePt t="26637" x="2603500" y="5753100"/>
          <p14:tracePt t="26644" x="2620963" y="5799138"/>
          <p14:tracePt t="26652" x="2620963" y="5835650"/>
          <p14:tracePt t="26660" x="2620963" y="5872163"/>
          <p14:tracePt t="26669" x="2630488" y="5889625"/>
          <p14:tracePt t="26674" x="2630488" y="5918200"/>
          <p14:tracePt t="26682" x="2630488" y="5945188"/>
          <p14:tracePt t="26689" x="2630488" y="5954713"/>
          <p14:tracePt t="26698" x="2640013" y="5972175"/>
          <p14:tracePt t="26705" x="2640013" y="5991225"/>
          <p14:tracePt t="26713" x="2640013" y="5999163"/>
          <p14:tracePt t="26727" x="2640013" y="6008688"/>
          <p14:tracePt t="26736" x="2640013" y="6018213"/>
          <p14:tracePt t="26742" x="2640013" y="6027738"/>
          <p14:tracePt t="28178" x="2657475" y="5962650"/>
          <p14:tracePt t="28185" x="2695575" y="5826125"/>
          <p14:tracePt t="28192" x="2740025" y="5643563"/>
          <p14:tracePt t="28201" x="2813050" y="5324475"/>
          <p14:tracePt t="28208" x="2922588" y="4986338"/>
          <p14:tracePt t="28216" x="2959100" y="4665663"/>
          <p14:tracePt t="28223" x="2978150" y="4392613"/>
          <p14:tracePt t="28231" x="2995613" y="4164013"/>
          <p14:tracePt t="28238" x="3014663" y="3889375"/>
          <p14:tracePt t="28246" x="3032125" y="3652838"/>
          <p14:tracePt t="28253" x="3032125" y="3470275"/>
          <p14:tracePt t="28261" x="3032125" y="3305175"/>
          <p14:tracePt t="28269" x="3032125" y="3159125"/>
          <p14:tracePt t="28276" x="3032125" y="3049588"/>
          <p14:tracePt t="28286" x="3032125" y="2959100"/>
          <p14:tracePt t="28291" x="3032125" y="2886075"/>
          <p14:tracePt t="28299" x="3032125" y="2830513"/>
          <p14:tracePt t="28306" x="3032125" y="2757488"/>
          <p14:tracePt t="28315" x="3032125" y="2667000"/>
          <p14:tracePt t="28321" x="3032125" y="2593975"/>
          <p14:tracePt t="28329" x="3024188" y="2511425"/>
          <p14:tracePt t="28336" x="3024188" y="2438400"/>
          <p14:tracePt t="28345" x="3014663" y="2374900"/>
          <p14:tracePt t="28353" x="3014663" y="2319338"/>
          <p14:tracePt t="28360" x="3005138" y="2282825"/>
          <p14:tracePt t="28368" x="3005138" y="2219325"/>
          <p14:tracePt t="28375" x="3005138" y="2182813"/>
          <p14:tracePt t="28382" x="3005138" y="2127250"/>
          <p14:tracePt t="28390" x="2995613" y="2100263"/>
          <p14:tracePt t="28398" x="2995613" y="2063750"/>
          <p14:tracePt t="28405" x="2995613" y="2027238"/>
          <p14:tracePt t="28413" x="2995613" y="2009775"/>
          <p14:tracePt t="28420" x="2995613" y="2000250"/>
          <p14:tracePt t="28428" x="2987675" y="1954213"/>
          <p14:tracePt t="28435" x="2987675" y="1898650"/>
          <p14:tracePt t="28444" x="2987675" y="1817688"/>
          <p14:tracePt t="28451" x="2987675" y="1762125"/>
          <p14:tracePt t="28458" x="2987675" y="1725613"/>
          <p14:tracePt t="28468" x="2987675" y="1652588"/>
          <p14:tracePt t="28473" x="2987675" y="1598613"/>
          <p14:tracePt t="28481" x="2987675" y="1543050"/>
          <p14:tracePt t="28488" x="2987675" y="1516063"/>
          <p14:tracePt t="28496" x="2987675" y="1460500"/>
          <p14:tracePt t="28503" x="2987675" y="1423988"/>
          <p14:tracePt t="28512" x="2987675" y="1406525"/>
          <p14:tracePt t="28527" x="2987675" y="1397000"/>
          <p14:tracePt t="28785" x="3014663" y="1397000"/>
          <p14:tracePt t="28792" x="3041650" y="1423988"/>
          <p14:tracePt t="28801" x="3068638" y="1423988"/>
          <p14:tracePt t="28807" x="3087688" y="1460500"/>
          <p14:tracePt t="28816" x="3114675" y="1470025"/>
          <p14:tracePt t="28823" x="3124200" y="1489075"/>
          <p14:tracePt t="28831" x="3141663" y="1497013"/>
          <p14:tracePt t="28840" x="3170238" y="1525588"/>
          <p14:tracePt t="28846" x="3187700" y="1543050"/>
          <p14:tracePt t="28853" x="3224213" y="1579563"/>
          <p14:tracePt t="28861" x="3243263" y="1606550"/>
          <p14:tracePt t="28870" x="3252788" y="1635125"/>
          <p14:tracePt t="28886" x="3270250" y="1652588"/>
          <p14:tracePt t="28892" x="3279775" y="1662113"/>
          <p14:tracePt t="28907" x="3279775" y="1671638"/>
          <p14:tracePt t="28915" x="3289300" y="1679575"/>
          <p14:tracePt t="28921" x="3297238" y="1679575"/>
          <p14:tracePt t="28929" x="3306763" y="1689100"/>
          <p14:tracePt t="28937" x="3325813" y="1698625"/>
          <p14:tracePt t="28944" x="3333750" y="1708150"/>
          <p14:tracePt t="28952" x="3333750" y="1716088"/>
          <p14:tracePt t="28960" x="3343275" y="1716088"/>
          <p14:tracePt t="28967" x="3343275" y="1725613"/>
          <p14:tracePt t="28975" x="3352800" y="1735138"/>
          <p14:tracePt t="28989" x="3362325" y="1744663"/>
          <p14:tracePt t="28998" x="3370263" y="1752600"/>
          <p14:tracePt t="29004" x="3389313" y="1771650"/>
          <p14:tracePt t="29013" x="3398838" y="1781175"/>
          <p14:tracePt t="29021" x="3406775" y="1798638"/>
          <p14:tracePt t="29028" x="3425825" y="1808163"/>
          <p14:tracePt t="29036" x="3435350" y="1817688"/>
          <p14:tracePt t="29043" x="3443288" y="1835150"/>
          <p14:tracePt t="29051" x="3479800" y="1854200"/>
          <p14:tracePt t="29059" x="3498850" y="1871663"/>
          <p14:tracePt t="29068" x="3516313" y="1890713"/>
          <p14:tracePt t="29073" x="3535363" y="1908175"/>
          <p14:tracePt t="29081" x="3552825" y="1944688"/>
          <p14:tracePt t="29089" x="3562350" y="1954213"/>
          <p14:tracePt t="29097" x="3571875" y="1954213"/>
          <p14:tracePt t="29105" x="3581400" y="1963738"/>
          <p14:tracePt t="29111" x="3589338" y="1973263"/>
          <p14:tracePt t="29119" x="3598863" y="1973263"/>
          <p14:tracePt t="29126" x="3598863" y="1981200"/>
          <p14:tracePt t="29142" x="3608388" y="1990725"/>
          <p14:tracePt t="60748" x="3552825" y="1990725"/>
          <p14:tracePt t="60754" x="3508375" y="1990725"/>
          <p14:tracePt t="60764" x="3479800" y="1981200"/>
          <p14:tracePt t="60770" x="3452813" y="1963738"/>
          <p14:tracePt t="60778" x="3416300" y="1954213"/>
          <p14:tracePt t="60793" x="3406775" y="1954213"/>
          <p14:tracePt t="60800" x="3398838" y="1954213"/>
          <p14:tracePt t="60816" x="3389313" y="1954213"/>
          <p14:tracePt t="60838" x="3379788" y="1954213"/>
          <p14:tracePt t="60862" x="3370263" y="1954213"/>
          <p14:tracePt t="60886" x="3370263" y="1944688"/>
          <p14:tracePt t="60923" x="3362325" y="1944688"/>
          <p14:tracePt t="60944" x="3352800" y="1944688"/>
          <p14:tracePt t="60953" x="3343275" y="1944688"/>
          <p14:tracePt t="60960" x="3325813" y="1944688"/>
          <p14:tracePt t="60967" x="3306763" y="1935163"/>
          <p14:tracePt t="60975" x="3279775" y="1935163"/>
          <p14:tracePt t="60983" x="3260725" y="1935163"/>
          <p14:tracePt t="60991" x="3243263" y="1935163"/>
          <p14:tracePt t="60999" x="3214688" y="1935163"/>
          <p14:tracePt t="61006" x="3187700" y="1935163"/>
          <p14:tracePt t="61015" x="3124200" y="1935163"/>
          <p14:tracePt t="61021" x="3068638" y="1944688"/>
          <p14:tracePt t="61029" x="2995613" y="1963738"/>
          <p14:tracePt t="61036" x="2932113" y="1973263"/>
          <p14:tracePt t="61044" x="2841625" y="1981200"/>
          <p14:tracePt t="61051" x="2776538" y="2000250"/>
          <p14:tracePt t="61059" x="2740025" y="2000250"/>
          <p14:tracePt t="61067" x="2695575" y="2009775"/>
          <p14:tracePt t="61074" x="2630488" y="2036763"/>
          <p14:tracePt t="61082" x="2557463" y="2054225"/>
          <p14:tracePt t="61089" x="2474913" y="2082800"/>
          <p14:tracePt t="61099" x="2384425" y="2100263"/>
          <p14:tracePt t="61104" x="2301875" y="2109788"/>
          <p14:tracePt t="61113" x="2228850" y="2136775"/>
          <p14:tracePt t="61119" x="2146300" y="2136775"/>
          <p14:tracePt t="61127" x="2109788" y="2146300"/>
          <p14:tracePt t="61134" x="2082800" y="2155825"/>
          <p14:tracePt t="61143" x="2063750" y="2155825"/>
          <p14:tracePt t="61150" x="2055813" y="2155825"/>
          <p14:tracePt t="61158" x="2027238" y="2163763"/>
          <p14:tracePt t="61165" x="2019300" y="2173288"/>
          <p14:tracePt t="61173" x="1990725" y="2173288"/>
          <p14:tracePt t="61182" x="1982788" y="2182813"/>
          <p14:tracePt t="61197" x="1973263" y="2182813"/>
          <p14:tracePt t="61279" x="1963738" y="2192338"/>
          <p14:tracePt t="61287" x="1946275" y="2192338"/>
          <p14:tracePt t="61294" x="1927225" y="2209800"/>
          <p14:tracePt t="61301" x="1909763" y="2209800"/>
          <p14:tracePt t="61309" x="1900238" y="2219325"/>
          <p14:tracePt t="61317" x="1890713" y="2219325"/>
          <p14:tracePt t="61332" x="1881188" y="2219325"/>
          <p14:tracePt t="61355" x="1873250" y="2228850"/>
          <p14:tracePt t="61365" x="1863725" y="2246313"/>
          <p14:tracePt t="62658" x="1800225" y="2228850"/>
          <p14:tracePt t="62666" x="1717675" y="2219325"/>
          <p14:tracePt t="62674" x="1644650" y="2200275"/>
          <p14:tracePt t="62681" x="1579563" y="2192338"/>
          <p14:tracePt t="62689" x="1552575" y="2192338"/>
          <p14:tracePt t="62697" x="1498600" y="2192338"/>
          <p14:tracePt t="62705" x="1452563" y="2182813"/>
          <p14:tracePt t="62714" x="1379538" y="2182813"/>
          <p14:tracePt t="62719" x="1323975" y="2182813"/>
          <p14:tracePt t="62727" x="1250950" y="2182813"/>
          <p14:tracePt t="62734" x="1160463" y="2182813"/>
          <p14:tracePt t="62743" x="1096963" y="2182813"/>
          <p14:tracePt t="62749" x="1058863" y="2192338"/>
          <p14:tracePt t="62758" x="1031875" y="2192338"/>
          <p14:tracePt t="62765" x="985838" y="2192338"/>
          <p14:tracePt t="62773" x="958850" y="2200275"/>
          <p14:tracePt t="62781" x="931863" y="2200275"/>
          <p14:tracePt t="62788" x="895350" y="2200275"/>
          <p14:tracePt t="62797" x="876300" y="2200275"/>
          <p14:tracePt t="62803" x="849313" y="2200275"/>
          <p14:tracePt t="62811" x="822325" y="2200275"/>
          <p14:tracePt t="62818" x="803275" y="2209800"/>
          <p14:tracePt t="62826" x="785813" y="2209800"/>
          <p14:tracePt t="62833" x="776288" y="2209800"/>
          <p14:tracePt t="62841" x="749300" y="2219325"/>
          <p14:tracePt t="62848" x="730250" y="2219325"/>
          <p14:tracePt t="62856" x="703263" y="2228850"/>
          <p14:tracePt t="62865" x="676275" y="2246313"/>
          <p14:tracePt t="62872" x="649288" y="2255838"/>
          <p14:tracePt t="62886" x="593725" y="2273300"/>
          <p14:tracePt t="62895" x="584200" y="2273300"/>
          <p14:tracePt t="62902" x="566738" y="2282825"/>
          <p14:tracePt t="62916" x="557213" y="2282825"/>
          <p14:tracePt t="62925" x="547688" y="2292350"/>
          <p14:tracePt t="63137" x="576263" y="2292350"/>
          <p14:tracePt t="63146" x="630238" y="2282825"/>
          <p14:tracePt t="63152" x="693738" y="2273300"/>
          <p14:tracePt t="63161" x="749300" y="2265363"/>
          <p14:tracePt t="63167" x="795338" y="2255838"/>
          <p14:tracePt t="63175" x="831850" y="2236788"/>
          <p14:tracePt t="63183" x="876300" y="2236788"/>
          <p14:tracePt t="63190" x="904875" y="2236788"/>
          <p14:tracePt t="63198" x="931863" y="2236788"/>
          <p14:tracePt t="63206" x="958850" y="2236788"/>
          <p14:tracePt t="63213" x="1014413" y="2236788"/>
          <p14:tracePt t="63220" x="1114425" y="2246313"/>
          <p14:tracePt t="63230" x="1169988" y="2255838"/>
          <p14:tracePt t="63236" x="1206500" y="2265363"/>
          <p14:tracePt t="63243" x="1243013" y="2273300"/>
          <p14:tracePt t="63251" x="1270000" y="2273300"/>
          <p14:tracePt t="63259" x="1306513" y="2282825"/>
          <p14:tracePt t="63267" x="1343025" y="2282825"/>
          <p14:tracePt t="63273" x="1389063" y="2301875"/>
          <p14:tracePt t="63281" x="1406525" y="2301875"/>
          <p14:tracePt t="63289" x="1433513" y="2309813"/>
          <p14:tracePt t="63297" x="1462088" y="2319338"/>
          <p14:tracePt t="63304" x="1489075" y="2319338"/>
          <p14:tracePt t="63314" x="1525588" y="2328863"/>
          <p14:tracePt t="63319" x="1552575" y="2338388"/>
          <p14:tracePt t="63327" x="1571625" y="2338388"/>
          <p14:tracePt t="63334" x="1579563" y="2346325"/>
          <p14:tracePt t="63342" x="1589088" y="2346325"/>
          <p14:tracePt t="63349" x="1589088" y="2355850"/>
          <p14:tracePt t="63357" x="1598613" y="2355850"/>
          <p14:tracePt t="63365" x="1608138" y="2355850"/>
          <p14:tracePt t="63372" x="1617663" y="2365375"/>
          <p14:tracePt t="63381" x="1625600" y="2365375"/>
          <p14:tracePt t="63631" x="1543050" y="2365375"/>
          <p14:tracePt t="63638" x="1416050" y="2374900"/>
          <p14:tracePt t="63646" x="1287463" y="2374900"/>
          <p14:tracePt t="63654" x="1160463" y="2392363"/>
          <p14:tracePt t="63661" x="1050925" y="2419350"/>
          <p14:tracePt t="63668" x="922338" y="2428875"/>
          <p14:tracePt t="63677" x="822325" y="2447925"/>
          <p14:tracePt t="63684" x="749300" y="2455863"/>
          <p14:tracePt t="63692" x="693738" y="2455863"/>
          <p14:tracePt t="63700" x="676275" y="2455863"/>
          <p14:tracePt t="63707" x="657225" y="2455863"/>
          <p14:tracePt t="63714" x="649288" y="2455863"/>
          <p14:tracePt t="63722" x="639763" y="2455863"/>
          <p14:tracePt t="63730" x="630238" y="2455863"/>
          <p14:tracePt t="63737" x="620713" y="2455863"/>
          <p14:tracePt t="63747" x="612775" y="2455863"/>
          <p14:tracePt t="63752" x="603250" y="2455863"/>
          <p14:tracePt t="63759" x="593725" y="2455863"/>
          <p14:tracePt t="63775" x="584200" y="2455863"/>
          <p14:tracePt t="64078" x="612775" y="2438400"/>
          <p14:tracePt t="64086" x="639763" y="2428875"/>
          <p14:tracePt t="64094" x="676275" y="2428875"/>
          <p14:tracePt t="64101" x="703263" y="2419350"/>
          <p14:tracePt t="64109" x="722313" y="2419350"/>
          <p14:tracePt t="64116" x="730250" y="2419350"/>
          <p14:tracePt t="64124" x="749300" y="2419350"/>
          <p14:tracePt t="64132" x="766763" y="2411413"/>
          <p14:tracePt t="64139" x="795338" y="2411413"/>
          <p14:tracePt t="64147" x="812800" y="2411413"/>
          <p14:tracePt t="64155" x="831850" y="2411413"/>
          <p14:tracePt t="64163" x="849313" y="2411413"/>
          <p14:tracePt t="64170" x="885825" y="2411413"/>
          <p14:tracePt t="64177" x="931863" y="2411413"/>
          <p14:tracePt t="64185" x="968375" y="2411413"/>
          <p14:tracePt t="64193" x="995363" y="2419350"/>
          <p14:tracePt t="64199" x="1031875" y="2419350"/>
          <p14:tracePt t="64208" x="1068388" y="2419350"/>
          <p14:tracePt t="64215" x="1087438" y="2419350"/>
          <p14:tracePt t="64223" x="1104900" y="2428875"/>
          <p14:tracePt t="64230" x="1133475" y="2428875"/>
          <p14:tracePt t="64238" x="1160463" y="2428875"/>
          <p14:tracePt t="64246" x="1177925" y="2428875"/>
          <p14:tracePt t="64254" x="1196975" y="2428875"/>
          <p14:tracePt t="64263" x="1214438" y="2428875"/>
          <p14:tracePt t="64268" x="1233488" y="2428875"/>
          <p14:tracePt t="64276" x="1260475" y="2428875"/>
          <p14:tracePt t="64283" x="1279525" y="2428875"/>
          <p14:tracePt t="64292" x="1296988" y="2428875"/>
          <p14:tracePt t="64298" x="1306513" y="2428875"/>
          <p14:tracePt t="64307" x="1323975" y="2428875"/>
          <p14:tracePt t="64314" x="1333500" y="2428875"/>
          <p14:tracePt t="64322" x="1343025" y="2428875"/>
          <p14:tracePt t="64330" x="1352550" y="2428875"/>
          <p14:tracePt t="64347" x="1370013" y="2428875"/>
          <p14:tracePt t="64360" x="1379538" y="2428875"/>
          <p14:tracePt t="64367" x="1389063" y="2428875"/>
          <p14:tracePt t="64375" x="1406525" y="2428875"/>
          <p14:tracePt t="64382" x="1416050" y="2428875"/>
          <p14:tracePt t="64390" x="1443038" y="2438400"/>
          <p14:tracePt t="64497" x="1443038" y="2447925"/>
          <p14:tracePt t="64504" x="1323975" y="2465388"/>
          <p14:tracePt t="64512" x="1177925" y="2492375"/>
          <p14:tracePt t="64519" x="1014413" y="2511425"/>
          <p14:tracePt t="64527" x="885825" y="2520950"/>
          <p14:tracePt t="64534" x="739775" y="2520950"/>
          <p14:tracePt t="64542" x="612775" y="2520950"/>
          <p14:tracePt t="64549" x="447675" y="2511425"/>
          <p14:tracePt t="64557" x="255588" y="2465388"/>
          <p14:tracePt t="64565" x="128588" y="2455863"/>
          <p14:tracePt t="64573" x="0" y="2428875"/>
          <p14:tracePt t="64762" x="128588" y="2209800"/>
          <p14:tracePt t="64769" x="192088" y="2192338"/>
          <p14:tracePt t="64778" x="246063" y="2192338"/>
          <p14:tracePt t="64784" x="274638" y="2182813"/>
          <p14:tracePt t="64792" x="311150" y="2182813"/>
          <p14:tracePt t="64800" x="347663" y="2182813"/>
          <p14:tracePt t="64807" x="401638" y="2182813"/>
          <p14:tracePt t="64815" x="474663" y="2182813"/>
          <p14:tracePt t="64823" x="566738" y="2192338"/>
          <p14:tracePt t="64830" x="666750" y="2192338"/>
          <p14:tracePt t="64838" x="758825" y="2200275"/>
          <p14:tracePt t="64846" x="812800" y="2200275"/>
          <p14:tracePt t="64853" x="904875" y="2219325"/>
          <p14:tracePt t="64860" x="968375" y="2219325"/>
          <p14:tracePt t="64868" x="1022350" y="2228850"/>
          <p14:tracePt t="64881" x="1050925" y="2246313"/>
          <p14:tracePt t="64892" x="1169988" y="2246313"/>
          <p14:tracePt t="64898" x="1260475" y="2265363"/>
          <p14:tracePt t="64906" x="1333500" y="2273300"/>
          <p14:tracePt t="64914" x="1397000" y="2282825"/>
          <p14:tracePt t="64922" x="1425575" y="2282825"/>
          <p14:tracePt t="64929" x="1452563" y="2301875"/>
          <p14:tracePt t="64936" x="1489075" y="2309813"/>
          <p14:tracePt t="64947" x="1516063" y="2309813"/>
          <p14:tracePt t="64952" x="1535113" y="2319338"/>
          <p14:tracePt t="64959" x="1552575" y="2319338"/>
          <p14:tracePt t="64966" x="1562100" y="2328863"/>
          <p14:tracePt t="64975" x="1579563" y="2328863"/>
          <p14:tracePt t="64982" x="1598613" y="2338388"/>
          <p14:tracePt t="64990" x="1617663" y="2346325"/>
          <p14:tracePt t="65005" x="1625600" y="2346325"/>
          <p14:tracePt t="65013" x="1635125" y="2355850"/>
          <p14:tracePt t="65119" x="1617663" y="2365375"/>
          <p14:tracePt t="65126" x="1562100" y="2392363"/>
          <p14:tracePt t="65134" x="1452563" y="2401888"/>
          <p14:tracePt t="65141" x="1333500" y="2419350"/>
          <p14:tracePt t="65149" x="1187450" y="2419350"/>
          <p14:tracePt t="65157" x="1031875" y="2419350"/>
          <p14:tracePt t="65165" x="849313" y="2419350"/>
          <p14:tracePt t="65172" x="703263" y="2411413"/>
          <p14:tracePt t="65180" x="557213" y="2401888"/>
          <p14:tracePt t="65187" x="420688" y="2382838"/>
          <p14:tracePt t="65196" x="347663" y="2355850"/>
          <p14:tracePt t="65202" x="301625" y="2346325"/>
          <p14:tracePt t="65209" x="255588" y="2338388"/>
          <p14:tracePt t="65217" x="219075" y="2328863"/>
          <p14:tracePt t="65225" x="173038" y="2319338"/>
          <p14:tracePt t="65234" x="155575" y="2309813"/>
          <p14:tracePt t="65241" x="146050" y="2309813"/>
          <p14:tracePt t="65438" x="209550" y="2309813"/>
          <p14:tracePt t="65445" x="274638" y="2309813"/>
          <p14:tracePt t="65453" x="384175" y="2319338"/>
          <p14:tracePt t="65461" x="493713" y="2338388"/>
          <p14:tracePt t="65468" x="612775" y="2346325"/>
          <p14:tracePt t="65476" x="685800" y="2365375"/>
          <p14:tracePt t="65483" x="749300" y="2392363"/>
          <p14:tracePt t="65491" x="839788" y="2419350"/>
          <p14:tracePt t="65500" x="904875" y="2438400"/>
          <p14:tracePt t="65506" x="968375" y="2465388"/>
          <p14:tracePt t="65513" x="1050925" y="2501900"/>
          <p14:tracePt t="65522" x="1077913" y="2528888"/>
          <p14:tracePt t="65530" x="1096963" y="2538413"/>
          <p14:tracePt t="65537" x="1114425" y="2547938"/>
          <p14:tracePt t="65547" x="1123950" y="2557463"/>
          <p14:tracePt t="65551" x="1133475" y="2557463"/>
          <p14:tracePt t="65582" x="1141413" y="2557463"/>
          <p14:tracePt t="65605" x="1141413" y="2565400"/>
          <p14:tracePt t="69714" x="1133475" y="2601913"/>
          <p14:tracePt t="69720" x="1104900" y="2667000"/>
          <p14:tracePt t="69728" x="1077913" y="2711450"/>
          <p14:tracePt t="69736" x="1041400" y="2813050"/>
          <p14:tracePt t="69744" x="995363" y="2913063"/>
          <p14:tracePt t="69752" x="968375" y="3041650"/>
          <p14:tracePt t="69759" x="941388" y="3151188"/>
          <p14:tracePt t="69767" x="895350" y="3268663"/>
          <p14:tracePt t="69775" x="885825" y="3378200"/>
          <p14:tracePt t="69781" x="868363" y="3460750"/>
          <p14:tracePt t="69789" x="858838" y="3533775"/>
          <p14:tracePt t="69796" x="858838" y="3579813"/>
          <p14:tracePt t="69805" x="858838" y="3625850"/>
          <p14:tracePt t="69811" x="849313" y="3689350"/>
          <p14:tracePt t="69819" x="849313" y="3743325"/>
          <p14:tracePt t="69827" x="849313" y="3798888"/>
          <p14:tracePt t="69835" x="839788" y="3835400"/>
          <p14:tracePt t="69843" x="839788" y="3862388"/>
          <p14:tracePt t="69850" x="839788" y="3881438"/>
          <p14:tracePt t="69860" x="839788" y="3889375"/>
          <p14:tracePt t="69873" x="839788" y="3908425"/>
          <p14:tracePt t="69880" x="839788" y="3917950"/>
          <p14:tracePt t="69895" x="839788" y="3927475"/>
          <p14:tracePt t="69903" x="839788" y="3935413"/>
          <p14:tracePt t="70260" x="849313" y="3927475"/>
          <p14:tracePt t="70268" x="885825" y="3917950"/>
          <p14:tracePt t="70275" x="912813" y="3908425"/>
          <p14:tracePt t="70283" x="941388" y="3898900"/>
          <p14:tracePt t="70292" x="977900" y="3881438"/>
          <p14:tracePt t="70298" x="1031875" y="3862388"/>
          <p14:tracePt t="70306" x="1050925" y="3852863"/>
          <p14:tracePt t="70313" x="1077913" y="3835400"/>
          <p14:tracePt t="70321" x="1087438" y="3825875"/>
          <p14:tracePt t="70330" x="1104900" y="3816350"/>
          <p14:tracePt t="70336" x="1114425" y="3808413"/>
          <p14:tracePt t="70344" x="1123950" y="3808413"/>
          <p14:tracePt t="70352" x="1133475" y="3808413"/>
          <p14:tracePt t="70359" x="1150938" y="3798888"/>
          <p14:tracePt t="70366" x="1160463" y="3798888"/>
          <p14:tracePt t="70377" x="1177925" y="3798888"/>
          <p14:tracePt t="70381" x="1196975" y="3798888"/>
          <p14:tracePt t="70389" x="1206500" y="3798888"/>
          <p14:tracePt t="70396" x="1214438" y="3798888"/>
          <p14:tracePt t="70404" x="1223963" y="3798888"/>
          <p14:tracePt t="70411" x="1243013" y="3798888"/>
          <p14:tracePt t="70420" x="1250950" y="3798888"/>
          <p14:tracePt t="70427" x="1260475" y="3798888"/>
          <p14:tracePt t="70434" x="1270000" y="3798888"/>
          <p14:tracePt t="70443" x="1287463" y="3808413"/>
          <p14:tracePt t="70450" x="1306513" y="3808413"/>
          <p14:tracePt t="70460" x="1352550" y="3808413"/>
          <p14:tracePt t="70465" x="1370013" y="3816350"/>
          <p14:tracePt t="70473" x="1379538" y="3816350"/>
          <p14:tracePt t="70480" x="1425575" y="3835400"/>
          <p14:tracePt t="70488" x="1462088" y="3844925"/>
          <p14:tracePt t="70495" x="1489075" y="3862388"/>
          <p14:tracePt t="70503" x="1516063" y="3871913"/>
          <p14:tracePt t="70511" x="1543050" y="3881438"/>
          <p14:tracePt t="70518" x="1571625" y="3898900"/>
          <p14:tracePt t="70527" x="1589088" y="3908425"/>
          <p14:tracePt t="70533" x="1608138" y="3917950"/>
          <p14:tracePt t="70543" x="1625600" y="3935413"/>
          <p14:tracePt t="70549" x="1644650" y="3944938"/>
          <p14:tracePt t="70556" x="1671638" y="3954463"/>
          <p14:tracePt t="70563" x="1717675" y="3963988"/>
          <p14:tracePt t="70572" x="1744663" y="3963988"/>
          <p14:tracePt t="70579" x="1771650" y="3963988"/>
          <p14:tracePt t="70587" x="1800225" y="3971925"/>
          <p14:tracePt t="70595" x="1836738" y="3971925"/>
          <p14:tracePt t="70602" x="1900238" y="3971925"/>
          <p14:tracePt t="70610" x="1963738" y="3971925"/>
          <p14:tracePt t="70617" x="2000250" y="3963988"/>
          <p14:tracePt t="70625" x="2046288" y="3963988"/>
          <p14:tracePt t="70633" x="2128838" y="3954463"/>
          <p14:tracePt t="70640" x="2201863" y="3935413"/>
          <p14:tracePt t="70647" x="2301875" y="3935413"/>
          <p14:tracePt t="70655" x="2411413" y="3908425"/>
          <p14:tracePt t="70662" x="2503488" y="3898900"/>
          <p14:tracePt t="70670" x="2603500" y="3881438"/>
          <p14:tracePt t="70679" x="2640013" y="3871913"/>
          <p14:tracePt t="70685" x="2686050" y="3862388"/>
          <p14:tracePt t="70693" x="2713038" y="3852863"/>
          <p14:tracePt t="70700" x="2749550" y="3844925"/>
          <p14:tracePt t="70710" x="2776538" y="3835400"/>
          <p14:tracePt t="71217" x="2713038" y="3835400"/>
          <p14:tracePt t="71225" x="2603500" y="3835400"/>
          <p14:tracePt t="71232" x="2530475" y="3835400"/>
          <p14:tracePt t="71239" x="2420938" y="3835400"/>
          <p14:tracePt t="71247" x="2292350" y="3835400"/>
          <p14:tracePt t="71255" x="2165350" y="3835400"/>
          <p14:tracePt t="71262" x="2019300" y="3835400"/>
          <p14:tracePt t="71270" x="1927225" y="3835400"/>
          <p14:tracePt t="71277" x="1817688" y="3835400"/>
          <p14:tracePt t="71285" x="1744663" y="3835400"/>
          <p14:tracePt t="71293" x="1681163" y="3835400"/>
          <p14:tracePt t="71301" x="1608138" y="3835400"/>
          <p14:tracePt t="71308" x="1552575" y="3835400"/>
          <p14:tracePt t="71315" x="1498600" y="3835400"/>
          <p14:tracePt t="71325" x="1452563" y="3835400"/>
          <p14:tracePt t="71330" x="1389063" y="3835400"/>
          <p14:tracePt t="71338" x="1343025" y="3835400"/>
          <p14:tracePt t="71346" x="1306513" y="3835400"/>
          <p14:tracePt t="71353" x="1279525" y="3835400"/>
          <p14:tracePt t="71360" x="1233488" y="3835400"/>
          <p14:tracePt t="71369" x="1187450" y="3835400"/>
          <p14:tracePt t="71376" x="1177925" y="3835400"/>
          <p14:tracePt t="71384" x="1141413" y="3835400"/>
          <p14:tracePt t="71392" x="1123950" y="3835400"/>
          <p14:tracePt t="71399" x="1104900" y="3835400"/>
          <p14:tracePt t="71409" x="1077913" y="3835400"/>
          <p14:tracePt t="71414" x="1058863" y="3835400"/>
          <p14:tracePt t="71422" x="1041400" y="3835400"/>
          <p14:tracePt t="71430" x="1022350" y="3835400"/>
          <p14:tracePt t="71436" x="1004888" y="3825875"/>
          <p14:tracePt t="71444" x="985838" y="3825875"/>
          <p14:tracePt t="71453" x="968375" y="3816350"/>
          <p14:tracePt t="71468" x="931863" y="3816350"/>
          <p14:tracePt t="71476" x="922338" y="3816350"/>
          <p14:tracePt t="71483" x="904875" y="3808413"/>
          <p14:tracePt t="71492" x="858838" y="3808413"/>
          <p14:tracePt t="71498" x="831850" y="3808413"/>
          <p14:tracePt t="71505" x="803275" y="3798888"/>
          <p14:tracePt t="71513" x="776288" y="3798888"/>
          <p14:tracePt t="71521" x="712788" y="3798888"/>
          <p14:tracePt t="71528" x="685800" y="3798888"/>
          <p14:tracePt t="71536" x="666750" y="3798888"/>
          <p14:tracePt t="71543" x="649288" y="3798888"/>
          <p14:tracePt t="71552" x="630238" y="3798888"/>
          <p14:tracePt t="71566" x="620713" y="3798888"/>
          <p14:tracePt t="71642" x="612775" y="3798888"/>
          <p14:tracePt t="71695" x="603250" y="3798888"/>
          <p14:tracePt t="71939" x="584200" y="3798888"/>
          <p14:tracePt t="71954" x="576263" y="3798888"/>
          <p14:tracePt t="71968" x="557213" y="3798888"/>
          <p14:tracePt t="71975" x="539750" y="3798888"/>
          <p14:tracePt t="71984" x="520700" y="3798888"/>
          <p14:tracePt t="71992" x="501650" y="3798888"/>
          <p14:tracePt t="71999" x="493713" y="3798888"/>
          <p14:tracePt t="72008" x="484188" y="3798888"/>
          <p14:tracePt t="72014" x="474663" y="3789363"/>
          <p14:tracePt t="72022" x="465138" y="3789363"/>
          <p14:tracePt t="72029" x="457200" y="3789363"/>
          <p14:tracePt t="72044" x="438150" y="3779838"/>
          <p14:tracePt t="72053" x="428625" y="3779838"/>
          <p14:tracePt t="72059" x="420688" y="3779838"/>
          <p14:tracePt t="78948" x="474663" y="3798888"/>
          <p14:tracePt t="78955" x="539750" y="3816350"/>
          <p14:tracePt t="78963" x="593725" y="3844925"/>
          <p14:tracePt t="78971" x="693738" y="3871913"/>
          <p14:tracePt t="78978" x="776288" y="3898900"/>
          <p14:tracePt t="78987" x="831850" y="3927475"/>
          <p14:tracePt t="78993" x="912813" y="3963988"/>
          <p14:tracePt t="79001" x="968375" y="4027488"/>
          <p14:tracePt t="79008" x="1014413" y="4081463"/>
          <p14:tracePt t="79016" x="1068388" y="4127500"/>
          <p14:tracePt t="79023" x="1150938" y="4183063"/>
          <p14:tracePt t="79031" x="1214438" y="4264025"/>
          <p14:tracePt t="79039" x="1306513" y="4337050"/>
          <p14:tracePt t="79046" x="1389063" y="4392613"/>
          <p14:tracePt t="79054" x="1433513" y="4429125"/>
          <p14:tracePt t="79062" x="1498600" y="4483100"/>
          <p14:tracePt t="79071" x="1543050" y="4502150"/>
          <p14:tracePt t="79076" x="1608138" y="4529138"/>
          <p14:tracePt t="79084" x="1671638" y="4556125"/>
          <p14:tracePt t="79092" x="1735138" y="4592638"/>
          <p14:tracePt t="79100" x="1763713" y="4611688"/>
          <p14:tracePt t="79107" x="1808163" y="4621213"/>
          <p14:tracePt t="79115" x="1827213" y="4629150"/>
          <p14:tracePt t="79123" x="1844675" y="4638675"/>
          <p14:tracePt t="79130" x="1863725" y="4648200"/>
          <p14:tracePt t="79138" x="1881188" y="4648200"/>
          <p14:tracePt t="79145" x="1900238" y="4657725"/>
          <p14:tracePt t="79154" x="1917700" y="4675188"/>
          <p14:tracePt t="79160" x="1927225" y="4675188"/>
          <p14:tracePt t="79170" x="1936750" y="4675188"/>
          <p14:tracePt t="79176" x="1936750" y="4684713"/>
          <p14:tracePt t="79184" x="1946275" y="4684713"/>
          <p14:tracePt t="79206" x="1954213" y="4684713"/>
          <p14:tracePt t="79221" x="1982788" y="4702175"/>
          <p14:tracePt t="79229" x="2000250" y="4711700"/>
          <p14:tracePt t="79237" x="2036763" y="4730750"/>
          <p14:tracePt t="79243" x="2063750" y="4757738"/>
          <p14:tracePt t="79254" x="2092325" y="4784725"/>
          <p14:tracePt t="79259" x="2146300" y="4840288"/>
          <p14:tracePt t="79266" x="2182813" y="4903788"/>
          <p14:tracePt t="79274" x="2201863" y="4930775"/>
          <p14:tracePt t="79282" x="2219325" y="4949825"/>
          <p14:tracePt t="79289" x="2228850" y="4959350"/>
          <p14:tracePt t="79297" x="2228850" y="4967288"/>
          <p14:tracePt t="79312" x="2238375" y="4976813"/>
          <p14:tracePt t="79404" x="2255838" y="4986338"/>
          <p14:tracePt t="79411" x="2265363" y="4986338"/>
          <p14:tracePt t="79419" x="2284413" y="4995863"/>
          <p14:tracePt t="79426" x="2301875" y="4995863"/>
          <p14:tracePt t="79433" x="2328863" y="5013325"/>
          <p14:tracePt t="79442" x="2357438" y="5022850"/>
          <p14:tracePt t="79449" x="2374900" y="5032375"/>
          <p14:tracePt t="79456" x="2393950" y="5032375"/>
          <p14:tracePt t="79465" x="2401888" y="5032375"/>
          <p14:tracePt t="79473" x="2411413" y="5032375"/>
          <p14:tracePt t="79761" x="2401888" y="5032375"/>
          <p14:tracePt t="79769" x="2384425" y="5032375"/>
          <p14:tracePt t="79776" x="2365375" y="5022850"/>
          <p14:tracePt t="79784" x="2357438" y="5013325"/>
          <p14:tracePt t="79791" x="2338388" y="5003800"/>
          <p14:tracePt t="79805" x="2320925" y="4995863"/>
          <p14:tracePt t="79852" x="2311400" y="4995863"/>
          <p14:tracePt t="79867" x="2311400" y="4986338"/>
          <p14:tracePt t="79883" x="2301875" y="4986338"/>
          <p14:tracePt t="79893" x="2301875" y="4976813"/>
          <p14:tracePt t="79897" x="2292350" y="4976813"/>
          <p14:tracePt t="80763" x="2311400" y="4967288"/>
          <p14:tracePt t="80770" x="2328863" y="4967288"/>
          <p14:tracePt t="80778" x="2338388" y="4967288"/>
          <p14:tracePt t="80786" x="2357438" y="4967288"/>
          <p14:tracePt t="80794" x="2365375" y="4967288"/>
          <p14:tracePt t="80803" x="2384425" y="4959350"/>
          <p14:tracePt t="80809" x="2393950" y="4959350"/>
          <p14:tracePt t="80816" x="2411413" y="4959350"/>
          <p14:tracePt t="80824" x="2438400" y="4959350"/>
          <p14:tracePt t="80832" x="2457450" y="4959350"/>
          <p14:tracePt t="80839" x="2484438" y="4959350"/>
          <p14:tracePt t="80847" x="2530475" y="4959350"/>
          <p14:tracePt t="80854" x="2547938" y="4959350"/>
          <p14:tracePt t="80862" x="2557463" y="4959350"/>
          <p14:tracePt t="80870" x="2576513" y="4959350"/>
          <p14:tracePt t="80886" x="2603500" y="4959350"/>
          <p14:tracePt t="80893" x="2620963" y="4959350"/>
          <p14:tracePt t="80900" x="2630488" y="4959350"/>
          <p14:tracePt t="80907" x="2649538" y="4959350"/>
          <p14:tracePt t="80916" x="2667000" y="4959350"/>
          <p14:tracePt t="80922" x="2695575" y="4959350"/>
          <p14:tracePt t="80931" x="2713038" y="4959350"/>
          <p14:tracePt t="80938" x="2740025" y="4959350"/>
          <p14:tracePt t="80946" x="2759075" y="4959350"/>
          <p14:tracePt t="80953" x="2795588" y="4959350"/>
          <p14:tracePt t="80960" x="2832100" y="4959350"/>
          <p14:tracePt t="80970" x="2868613" y="4967288"/>
          <p14:tracePt t="80976" x="2895600" y="4967288"/>
          <p14:tracePt t="80986" x="2932113" y="4967288"/>
          <p14:tracePt t="80991" x="2959100" y="4967288"/>
          <p14:tracePt t="80999" x="2978150" y="4967288"/>
          <p14:tracePt t="81006" x="3005138" y="4986338"/>
          <p14:tracePt t="81014" x="3051175" y="5003800"/>
          <p14:tracePt t="81021" x="3068638" y="5003800"/>
          <p14:tracePt t="81029" x="3078163" y="5013325"/>
          <p14:tracePt t="81045" x="3087688" y="5013325"/>
          <p14:tracePt t="82321" x="3078163" y="5003800"/>
          <p14:tracePt t="82336" x="3068638" y="5003800"/>
          <p14:tracePt t="82343" x="3068638" y="4995863"/>
          <p14:tracePt t="82351" x="3060700" y="4995863"/>
          <p14:tracePt t="82373" x="3060700" y="4986338"/>
          <p14:tracePt t="82382" x="3051175" y="4986338"/>
          <p14:tracePt t="82464" x="3041650" y="4986338"/>
          <p14:tracePt t="82472" x="3024188" y="4967288"/>
          <p14:tracePt t="82480" x="2995613" y="4959350"/>
          <p14:tracePt t="82487" x="2987675" y="4930775"/>
          <p14:tracePt t="82495" x="2968625" y="4922838"/>
          <p14:tracePt t="82503" x="2959100" y="4913313"/>
          <p14:tracePt t="82510" x="2941638" y="4903788"/>
          <p14:tracePt t="82519" x="2932113" y="4894263"/>
          <p14:tracePt t="82526" x="2922588" y="4894263"/>
          <p14:tracePt t="82536" x="2922588" y="4884738"/>
          <p14:tracePt t="82540" x="2914650" y="4884738"/>
          <p14:tracePt t="82549" x="2914650" y="4876800"/>
          <p14:tracePt t="82555" x="2905125" y="4876800"/>
          <p14:tracePt t="82564" x="2905125" y="4867275"/>
          <p14:tracePt t="82967" x="2905125" y="4857750"/>
          <p14:tracePt t="82974" x="2905125" y="4848225"/>
          <p14:tracePt t="82981" x="2905125" y="4840288"/>
          <p14:tracePt t="82996" x="2905125" y="4821238"/>
          <p14:tracePt t="83003" x="2905125" y="4803775"/>
          <p14:tracePt t="83012" x="2905125" y="4794250"/>
          <p14:tracePt t="83019" x="2905125" y="4775200"/>
          <p14:tracePt t="83027" x="2905125" y="4738688"/>
          <p14:tracePt t="83035" x="2905125" y="4694238"/>
          <p14:tracePt t="83042" x="2914650" y="4665663"/>
          <p14:tracePt t="83051" x="2922588" y="4621213"/>
          <p14:tracePt t="83057" x="2932113" y="4592638"/>
          <p14:tracePt t="83065" x="2959100" y="4565650"/>
          <p14:tracePt t="83072" x="2968625" y="4529138"/>
          <p14:tracePt t="83080" x="2995613" y="4483100"/>
          <p14:tracePt t="83089" x="3024188" y="4429125"/>
          <p14:tracePt t="83095" x="3078163" y="4356100"/>
          <p14:tracePt t="83103" x="3114675" y="4292600"/>
          <p14:tracePt t="83110" x="3151188" y="4227513"/>
          <p14:tracePt t="83119" x="3224213" y="4146550"/>
          <p14:tracePt t="83126" x="3279775" y="4044950"/>
          <p14:tracePt t="83135" x="3333750" y="3963988"/>
          <p14:tracePt t="83141" x="3370263" y="3917950"/>
          <p14:tracePt t="83149" x="3379788" y="3889375"/>
          <p14:tracePt t="83156" x="3398838" y="3871913"/>
          <p14:tracePt t="83164" x="3406775" y="3852863"/>
          <p14:tracePt t="83171" x="3416300" y="3844925"/>
          <p14:tracePt t="83179" x="3416300" y="3835400"/>
          <p14:tracePt t="83187" x="3425825" y="3835400"/>
          <p14:tracePt t="83422" x="3425825" y="3852863"/>
          <p14:tracePt t="83430" x="3425825" y="3889375"/>
          <p14:tracePt t="83437" x="3425825" y="3944938"/>
          <p14:tracePt t="83445" x="3425825" y="4017963"/>
          <p14:tracePt t="83452" x="3425825" y="4064000"/>
          <p14:tracePt t="83460" x="3425825" y="4117975"/>
          <p14:tracePt t="83468" x="3425825" y="4154488"/>
          <p14:tracePt t="83475" x="3425825" y="4227513"/>
          <p14:tracePt t="83484" x="3425825" y="4283075"/>
          <p14:tracePt t="83490" x="3416300" y="4346575"/>
          <p14:tracePt t="83498" x="3416300" y="4402138"/>
          <p14:tracePt t="83505" x="3398838" y="4456113"/>
          <p14:tracePt t="83513" x="3398838" y="4475163"/>
          <p14:tracePt t="83520" x="3398838" y="4492625"/>
          <p14:tracePt t="83528" x="3389313" y="4502150"/>
          <p14:tracePt t="83536" x="3389313" y="4511675"/>
          <p14:tracePt t="83544" x="3389313" y="4519613"/>
          <p14:tracePt t="83611" x="3389313" y="4529138"/>
          <p14:tracePt t="83680" x="3389313" y="4538663"/>
          <p14:tracePt t="83696" x="3379788" y="4538663"/>
          <p14:tracePt t="83710" x="3370263" y="4538663"/>
          <p14:tracePt t="83725" x="3362325" y="4538663"/>
          <p14:tracePt t="83733" x="3362325" y="4548188"/>
          <p14:tracePt t="83741" x="3352800" y="4548188"/>
          <p14:tracePt t="83748" x="3343275" y="4548188"/>
          <p14:tracePt t="83756" x="3333750" y="4548188"/>
          <p14:tracePt t="83771" x="3316288" y="4548188"/>
          <p14:tracePt t="83779" x="3297238" y="4548188"/>
          <p14:tracePt t="83786" x="3252788" y="4538663"/>
          <p14:tracePt t="83794" x="3187700" y="4502150"/>
          <p14:tracePt t="83802" x="3124200" y="4446588"/>
          <p14:tracePt t="83809" x="3068638" y="4402138"/>
          <p14:tracePt t="83817" x="3005138" y="4329113"/>
          <p14:tracePt t="83825" x="2951163" y="4246563"/>
          <p14:tracePt t="83834" x="2895600" y="4164013"/>
          <p14:tracePt t="83840" x="2841625" y="4064000"/>
          <p14:tracePt t="83847" x="2805113" y="4017963"/>
          <p14:tracePt t="83854" x="2776538" y="3971925"/>
          <p14:tracePt t="83862" x="2740025" y="3908425"/>
          <p14:tracePt t="83872" x="2713038" y="3835400"/>
          <p14:tracePt t="83891" x="2649538" y="3689350"/>
          <p14:tracePt t="83892" x="2640013" y="3606800"/>
          <p14:tracePt t="83901" x="2620963" y="3533775"/>
          <p14:tracePt t="83908" x="2613025" y="3487738"/>
          <p14:tracePt t="83917" x="2613025" y="3414713"/>
          <p14:tracePt t="83923" x="2613025" y="3387725"/>
          <p14:tracePt t="83931" x="2603500" y="3333750"/>
          <p14:tracePt t="83938" x="2603500" y="3287713"/>
          <p14:tracePt t="83947" x="2603500" y="3251200"/>
          <p14:tracePt t="83953" x="2603500" y="3232150"/>
          <p14:tracePt t="83961" x="2613025" y="3214688"/>
          <p14:tracePt t="83969" x="2613025" y="3205163"/>
          <p14:tracePt t="83977" x="2613025" y="3195638"/>
          <p14:tracePt t="85586" x="2576513" y="3268663"/>
          <p14:tracePt t="85594" x="2520950" y="3351213"/>
          <p14:tracePt t="85601" x="2466975" y="3443288"/>
          <p14:tracePt t="85609" x="2384425" y="3552825"/>
          <p14:tracePt t="85617" x="2328863" y="3616325"/>
          <p14:tracePt t="85624" x="2265363" y="3735388"/>
          <p14:tracePt t="85634" x="2211388" y="3844925"/>
          <p14:tracePt t="85639" x="2119313" y="3981450"/>
          <p14:tracePt t="85648" x="2063750" y="4100513"/>
          <p14:tracePt t="85654" x="2000250" y="4256088"/>
          <p14:tracePt t="85663" x="1946275" y="4402138"/>
          <p14:tracePt t="85669" x="1900238" y="4519613"/>
          <p14:tracePt t="85678" x="1827213" y="4621213"/>
          <p14:tracePt t="85686" x="1771650" y="4730750"/>
          <p14:tracePt t="85692" x="1727200" y="4830763"/>
          <p14:tracePt t="85701" x="1698625" y="4913313"/>
          <p14:tracePt t="85708" x="1671638" y="4976813"/>
          <p14:tracePt t="85716" x="1662113" y="5049838"/>
          <p14:tracePt t="85723" x="1654175" y="5076825"/>
          <p14:tracePt t="85733" x="1654175" y="5095875"/>
          <p14:tracePt t="85738" x="1654175" y="5105400"/>
          <p14:tracePt t="85746" x="1654175" y="5113338"/>
          <p14:tracePt t="85753" x="1654175" y="5122863"/>
          <p14:tracePt t="85777" x="1654175" y="5132388"/>
          <p14:tracePt t="85815" x="1671638" y="5141913"/>
          <p14:tracePt t="85822" x="1690688" y="5141913"/>
          <p14:tracePt t="85830" x="1690688" y="5149850"/>
          <p14:tracePt t="85837" x="1708150" y="5149850"/>
          <p14:tracePt t="85844" x="1717675" y="5149850"/>
          <p14:tracePt t="85852" x="1735138" y="5149850"/>
          <p14:tracePt t="85860" x="1754188" y="5149850"/>
          <p14:tracePt t="85867" x="1771650" y="5149850"/>
          <p14:tracePt t="85876" x="1800225" y="5149850"/>
          <p14:tracePt t="85890" x="1827213" y="5132388"/>
          <p14:tracePt t="85900" x="1863725" y="5113338"/>
          <p14:tracePt t="85905" x="1900238" y="5086350"/>
          <p14:tracePt t="85913" x="1946275" y="5049838"/>
          <p14:tracePt t="85921" x="1990725" y="5013325"/>
          <p14:tracePt t="85929" x="2027238" y="4949825"/>
          <p14:tracePt t="85937" x="2046288" y="4930775"/>
          <p14:tracePt t="85943" x="2055813" y="4913313"/>
          <p14:tracePt t="85951" x="2063750" y="4913313"/>
          <p14:tracePt t="85958" x="2063750" y="4903788"/>
          <p14:tracePt t="85967" x="2063750" y="4894263"/>
          <p14:tracePt t="85984" x="2063750" y="4884738"/>
          <p14:tracePt t="85989" x="2073275" y="4876800"/>
          <p14:tracePt t="85997" x="2073275" y="4848225"/>
          <p14:tracePt t="86004" x="2073275" y="4821238"/>
          <p14:tracePt t="86012" x="2063750" y="4794250"/>
          <p14:tracePt t="86019" x="2055813" y="4738688"/>
          <p14:tracePt t="86027" x="2036763" y="4702175"/>
          <p14:tracePt t="86036" x="1982788" y="4629150"/>
          <p14:tracePt t="86043" x="1927225" y="4529138"/>
          <p14:tracePt t="86050" x="1873250" y="4446588"/>
          <p14:tracePt t="86058" x="1836738" y="4383088"/>
          <p14:tracePt t="86066" x="1790700" y="4292600"/>
          <p14:tracePt t="86073" x="1754188" y="4210050"/>
          <p14:tracePt t="86081" x="1698625" y="4127500"/>
          <p14:tracePt t="86088" x="1644650" y="4044950"/>
          <p14:tracePt t="86096" x="1589088" y="3990975"/>
          <p14:tracePt t="86102" x="1543050" y="3954463"/>
          <p14:tracePt t="86111" x="1479550" y="3908425"/>
          <p14:tracePt t="86119" x="1433513" y="3871913"/>
          <p14:tracePt t="86126" x="1397000" y="3825875"/>
          <p14:tracePt t="86134" x="1360488" y="3798888"/>
          <p14:tracePt t="86141" x="1333500" y="3779838"/>
          <p14:tracePt t="86150" x="1316038" y="3762375"/>
          <p14:tracePt t="86156" x="1287463" y="3752850"/>
          <p14:tracePt t="86166" x="1279525" y="3743325"/>
          <p14:tracePt t="86171" x="1260475" y="3743325"/>
          <p14:tracePt t="86179" x="1243013" y="3735388"/>
          <p14:tracePt t="86186" x="1223963" y="3735388"/>
          <p14:tracePt t="86194" x="1206500" y="3735388"/>
          <p14:tracePt t="86201" x="1187450" y="3735388"/>
          <p14:tracePt t="86209" x="1169988" y="3735388"/>
          <p14:tracePt t="86217" x="1114425" y="3735388"/>
          <p14:tracePt t="86225" x="1087438" y="3743325"/>
          <p14:tracePt t="86233" x="1050925" y="3752850"/>
          <p14:tracePt t="86251" x="1041400" y="3762375"/>
          <p14:tracePt t="86254" x="1031875" y="3762375"/>
          <p14:tracePt t="86269" x="1022350" y="3771900"/>
          <p14:tracePt t="86285" x="1014413" y="3789363"/>
          <p14:tracePt t="86293" x="995363" y="3816350"/>
          <p14:tracePt t="86300" x="985838" y="3871913"/>
          <p14:tracePt t="86308" x="968375" y="3917950"/>
          <p14:tracePt t="86316" x="941388" y="3963988"/>
          <p14:tracePt t="86324" x="941388" y="4027488"/>
          <p14:tracePt t="86333" x="922338" y="4081463"/>
          <p14:tracePt t="86338" x="922338" y="4137025"/>
          <p14:tracePt t="86346" x="922338" y="4191000"/>
          <p14:tracePt t="86353" x="922338" y="4273550"/>
          <p14:tracePt t="86362" x="922338" y="4310063"/>
          <p14:tracePt t="86368" x="949325" y="4373563"/>
          <p14:tracePt t="86377" x="949325" y="4410075"/>
          <p14:tracePt t="86384" x="958850" y="4429125"/>
          <p14:tracePt t="86392" x="958850" y="4446588"/>
          <p14:tracePt t="86400" x="968375" y="4456113"/>
          <p14:tracePt t="86407" x="968375" y="4465638"/>
          <p14:tracePt t="86416" x="977900" y="4465638"/>
          <p14:tracePt t="86422" x="977900" y="4475163"/>
          <p14:tracePt t="86430" x="985838" y="4483100"/>
          <p14:tracePt t="86437" x="1004888" y="4492625"/>
          <p14:tracePt t="86445" x="1004888" y="4502150"/>
          <p14:tracePt t="86452" x="1022350" y="4511675"/>
          <p14:tracePt t="86460" x="1058863" y="4519613"/>
          <p14:tracePt t="86468" x="1087438" y="4529138"/>
          <p14:tracePt t="86476" x="1141413" y="4538663"/>
          <p14:tracePt t="86484" x="1187450" y="4548188"/>
          <p14:tracePt t="86490" x="1243013" y="4556125"/>
          <p14:tracePt t="86500" x="1333500" y="4556125"/>
          <p14:tracePt t="86505" x="1389063" y="4556125"/>
          <p14:tracePt t="86514" x="1452563" y="4556125"/>
          <p14:tracePt t="86521" x="1498600" y="4548188"/>
          <p14:tracePt t="86528" x="1589088" y="4529138"/>
          <p14:tracePt t="86535" x="1681163" y="4502150"/>
          <p14:tracePt t="86544" x="1744663" y="4492625"/>
          <p14:tracePt t="86553" x="1844675" y="4465638"/>
          <p14:tracePt t="86559" x="1917700" y="4438650"/>
          <p14:tracePt t="86567" x="1982788" y="4419600"/>
          <p14:tracePt t="86574" x="2063750" y="4365625"/>
          <p14:tracePt t="86582" x="2109788" y="4329113"/>
          <p14:tracePt t="86589" x="2155825" y="4300538"/>
          <p14:tracePt t="86597" x="2201863" y="4264025"/>
          <p14:tracePt t="86604" x="2265363" y="4227513"/>
          <p14:tracePt t="86612" x="2292350" y="4200525"/>
          <p14:tracePt t="86619" x="2311400" y="4164013"/>
          <p14:tracePt t="86627" x="2320925" y="4154488"/>
          <p14:tracePt t="86636" x="2328863" y="4154488"/>
          <p14:tracePt t="86641" x="2328863" y="4137025"/>
          <p14:tracePt t="86650" x="2328863" y="4127500"/>
          <p14:tracePt t="86687" x="2328863" y="4117975"/>
          <p14:tracePt t="86696" x="2328863" y="4100513"/>
          <p14:tracePt t="86703" x="2328863" y="4090988"/>
          <p14:tracePt t="86711" x="2328863" y="4081463"/>
          <p14:tracePt t="86718" x="2328863" y="4073525"/>
          <p14:tracePt t="86726" x="2328863" y="4054475"/>
          <p14:tracePt t="86734" x="2311400" y="4027488"/>
          <p14:tracePt t="86741" x="2292350" y="4017963"/>
          <p14:tracePt t="86748" x="2274888" y="3990975"/>
          <p14:tracePt t="86756" x="2255838" y="3971925"/>
          <p14:tracePt t="86766" x="2201863" y="3954463"/>
          <p14:tracePt t="86771" x="2155825" y="3944938"/>
          <p14:tracePt t="86779" x="2082800" y="3917950"/>
          <p14:tracePt t="86786" x="1982788" y="3898900"/>
          <p14:tracePt t="86795" x="1927225" y="3889375"/>
          <p14:tracePt t="86802" x="1881188" y="3881438"/>
          <p14:tracePt t="86809" x="1854200" y="3871913"/>
          <p14:tracePt t="86818" x="1808163" y="3862388"/>
          <p14:tracePt t="86825" x="1771650" y="3862388"/>
          <p14:tracePt t="86833" x="1717675" y="3844925"/>
          <p14:tracePt t="86840" x="1654175" y="3844925"/>
          <p14:tracePt t="86847" x="1579563" y="3816350"/>
          <p14:tracePt t="86855" x="1535113" y="3816350"/>
          <p14:tracePt t="86863" x="1479550" y="3835400"/>
          <p14:tracePt t="86870" x="1433513" y="3835400"/>
          <p14:tracePt t="86878" x="1379538" y="3844925"/>
          <p14:tracePt t="86885" x="1352550" y="3844925"/>
          <p14:tracePt t="86900" x="1279525" y="3862388"/>
          <p14:tracePt t="86907" x="1250950" y="3862388"/>
          <p14:tracePt t="86917" x="1243013" y="3871913"/>
          <p14:tracePt t="86923" x="1223963" y="3871913"/>
          <p14:tracePt t="87197" x="1250950" y="3944938"/>
          <p14:tracePt t="87205" x="1287463" y="4000500"/>
          <p14:tracePt t="87212" x="1323975" y="4044950"/>
          <p14:tracePt t="87219" x="1360488" y="4073525"/>
          <p14:tracePt t="87227" x="1370013" y="4110038"/>
          <p14:tracePt t="87236" x="1397000" y="4137025"/>
          <p14:tracePt t="87242" x="1406525" y="4154488"/>
          <p14:tracePt t="87250" x="1433513" y="4173538"/>
          <p14:tracePt t="87257" x="1470025" y="4210050"/>
          <p14:tracePt t="87266" x="1516063" y="4227513"/>
          <p14:tracePt t="87273" x="1562100" y="4264025"/>
          <p14:tracePt t="87283" x="1644650" y="4292600"/>
          <p14:tracePt t="87288" x="1681163" y="4300538"/>
          <p14:tracePt t="87295" x="1735138" y="4337050"/>
          <p14:tracePt t="87303" x="1808163" y="4337050"/>
          <p14:tracePt t="87311" x="1854200" y="4365625"/>
          <p14:tracePt t="87318" x="1909763" y="4373563"/>
          <p14:tracePt t="87326" x="1936750" y="4373563"/>
          <p14:tracePt t="87333" x="1973263" y="4383088"/>
          <p14:tracePt t="87341" x="2000250" y="4383088"/>
          <p14:tracePt t="87349" x="2019300" y="4383088"/>
          <p14:tracePt t="87356" x="2036763" y="4383088"/>
          <p14:tracePt t="87366" x="2063750" y="4383088"/>
          <p14:tracePt t="87371" x="2092325" y="4383088"/>
          <p14:tracePt t="87379" x="2136775" y="4383088"/>
          <p14:tracePt t="87387" x="2219325" y="4383088"/>
          <p14:tracePt t="87395" x="2292350" y="4365625"/>
          <p14:tracePt t="87401" x="2393950" y="4337050"/>
          <p14:tracePt t="87409" x="2484438" y="4337050"/>
          <p14:tracePt t="87418" x="2540000" y="4337050"/>
          <p14:tracePt t="87425" x="2603500" y="4310063"/>
          <p14:tracePt t="87433" x="2695575" y="4310063"/>
          <p14:tracePt t="87440" x="2740025" y="4300538"/>
          <p14:tracePt t="87449" x="2776538" y="4300538"/>
          <p14:tracePt t="87455" x="2795588" y="4300538"/>
          <p14:tracePt t="87465" x="2813050" y="4292600"/>
          <p14:tracePt t="87470" x="2841625" y="4292600"/>
          <p14:tracePt t="87478" x="2849563" y="4292600"/>
          <p14:tracePt t="87485" x="2868613" y="4292600"/>
          <p14:tracePt t="87494" x="2878138" y="4292600"/>
          <p14:tracePt t="87501" x="2886075" y="4292600"/>
          <p14:tracePt t="87508" x="2895600" y="4292600"/>
          <p14:tracePt t="87531" x="2895600" y="4283075"/>
          <p14:tracePt t="87599" x="2905125" y="4283075"/>
          <p14:tracePt t="87676" x="2914650" y="4283075"/>
          <p14:tracePt t="87682" x="2922588" y="4283075"/>
          <p14:tracePt t="87691" x="2932113" y="4283075"/>
          <p14:tracePt t="87706" x="2959100" y="4283075"/>
          <p14:tracePt t="87713" x="2987675" y="4283075"/>
          <p14:tracePt t="87721" x="3005138" y="4283075"/>
          <p14:tracePt t="87728" x="3032125" y="4283075"/>
          <p14:tracePt t="87736" x="3051175" y="4283075"/>
          <p14:tracePt t="87744" x="3068638" y="4283075"/>
          <p14:tracePt t="87751" x="3078163" y="4283075"/>
          <p14:tracePt t="87759" x="3105150" y="4283075"/>
          <p14:tracePt t="87767" x="3124200" y="4283075"/>
          <p14:tracePt t="87774" x="3160713" y="4283075"/>
          <p14:tracePt t="87782" x="3206750" y="4283075"/>
          <p14:tracePt t="87789" x="3233738" y="4283075"/>
          <p14:tracePt t="87798" x="3270250" y="4283075"/>
          <p14:tracePt t="87805" x="3316288" y="4283075"/>
          <p14:tracePt t="87812" x="3352800" y="4283075"/>
          <p14:tracePt t="90422" x="3260725" y="4283075"/>
          <p14:tracePt t="90429" x="3187700" y="4283075"/>
          <p14:tracePt t="90436" x="3114675" y="4283075"/>
          <p14:tracePt t="90444" x="3051175" y="4283075"/>
          <p14:tracePt t="90451" x="2978150" y="4264025"/>
          <p14:tracePt t="90459" x="2932113" y="4246563"/>
          <p14:tracePt t="90466" x="2878138" y="4227513"/>
          <p14:tracePt t="90474" x="2832100" y="4210050"/>
          <p14:tracePt t="90483" x="2786063" y="4200525"/>
          <p14:tracePt t="90490" x="2740025" y="4164013"/>
          <p14:tracePt t="90498" x="2676525" y="4137025"/>
          <p14:tracePt t="90505" x="2630488" y="4100513"/>
          <p14:tracePt t="90514" x="2566988" y="4064000"/>
          <p14:tracePt t="90520" x="2520950" y="4027488"/>
          <p14:tracePt t="90529" x="2438400" y="3990975"/>
          <p14:tracePt t="90535" x="2374900" y="3954463"/>
          <p14:tracePt t="90543" x="2328863" y="3927475"/>
          <p14:tracePt t="90550" x="2292350" y="3908425"/>
          <p14:tracePt t="90558" x="2247900" y="3871913"/>
          <p14:tracePt t="90566" x="2219325" y="3852863"/>
          <p14:tracePt t="90573" x="2182813" y="3808413"/>
          <p14:tracePt t="90581" x="2165350" y="3789363"/>
          <p14:tracePt t="90589" x="2136775" y="3752850"/>
          <p14:tracePt t="90597" x="2100263" y="3689350"/>
          <p14:tracePt t="90604" x="2046288" y="3606800"/>
          <p14:tracePt t="90613" x="2000250" y="3543300"/>
          <p14:tracePt t="90619" x="1982788" y="3470275"/>
          <p14:tracePt t="90626" x="1963738" y="3406775"/>
          <p14:tracePt t="90633" x="1954213" y="3333750"/>
          <p14:tracePt t="90642" x="1946275" y="3268663"/>
          <p14:tracePt t="90650" x="1946275" y="3214688"/>
          <p14:tracePt t="90656" x="1946275" y="3122613"/>
          <p14:tracePt t="90665" x="1946275" y="3049588"/>
          <p14:tracePt t="90672" x="1954213" y="2986088"/>
          <p14:tracePt t="90680" x="1982788" y="2903538"/>
          <p14:tracePt t="90687" x="2027238" y="2830513"/>
          <p14:tracePt t="90697" x="2063750" y="2747963"/>
          <p14:tracePt t="90702" x="2100263" y="2667000"/>
          <p14:tracePt t="90709" x="2174875" y="2547938"/>
          <p14:tracePt t="90717" x="2238375" y="2428875"/>
          <p14:tracePt t="90725" x="2292350" y="2346325"/>
          <p14:tracePt t="90733" x="2338388" y="2301875"/>
          <p14:tracePt t="90740" x="2374900" y="2236788"/>
          <p14:tracePt t="90748" x="2411413" y="2192338"/>
          <p14:tracePt t="90755" x="2438400" y="2155825"/>
          <p14:tracePt t="90763" x="2466975" y="2127250"/>
          <p14:tracePt t="90771" x="2484438" y="2109788"/>
          <p14:tracePt t="90780" x="2493963" y="2100263"/>
          <p14:tracePt t="90786" x="2511425" y="2090738"/>
          <p14:tracePt t="90794" x="2511425" y="2082800"/>
          <p14:tracePt t="90801" x="2520950" y="2082800"/>
          <p14:tracePt t="90816" x="2520950" y="2073275"/>
          <p14:tracePt t="91455" x="2511425" y="2082800"/>
          <p14:tracePt t="91462" x="2511425" y="2090738"/>
          <p14:tracePt t="91470" x="2511425" y="2100263"/>
          <p14:tracePt t="91484" x="2511425" y="2109788"/>
          <p14:tracePt t="91499" x="2503488" y="2119313"/>
          <p14:tracePt t="91507" x="2503488" y="2127250"/>
          <p14:tracePt t="91514" x="2503488" y="2136775"/>
          <p14:tracePt t="91523" x="2493963" y="2136775"/>
          <p14:tracePt t="91530" x="2493963" y="2146300"/>
          <p14:tracePt t="91538" x="2493963" y="2155825"/>
          <p14:tracePt t="91546" x="2484438" y="2163763"/>
          <p14:tracePt t="91553" x="2484438" y="2173288"/>
          <p14:tracePt t="91561" x="2474913" y="2182813"/>
          <p14:tracePt t="91568" x="2474913" y="2192338"/>
          <p14:tracePt t="91576" x="2474913" y="2200275"/>
          <p14:tracePt t="91590" x="2474913" y="2209800"/>
          <p14:tracePt t="91606" x="2466975" y="2209800"/>
          <p14:tracePt t="91636" x="2466975" y="2219325"/>
          <p14:tracePt t="91658" x="2457450" y="2219325"/>
          <p14:tracePt t="91674" x="2447925" y="2228850"/>
          <p14:tracePt t="91681" x="2447925" y="2255838"/>
          <p14:tracePt t="91690" x="2438400" y="2273300"/>
          <p14:tracePt t="91697" x="2430463" y="2282825"/>
          <p14:tracePt t="91705" x="2430463" y="2292350"/>
          <p14:tracePt t="91720" x="2430463" y="2301875"/>
          <p14:tracePt t="91970" x="2430463" y="2319338"/>
          <p14:tracePt t="91978" x="2420938" y="2319338"/>
          <p14:tracePt t="91986" x="2420938" y="2328863"/>
          <p14:tracePt t="92001" x="2420938" y="2338388"/>
          <p14:tracePt t="92039" x="2420938" y="2346325"/>
          <p14:tracePt t="92054" x="2430463" y="2365375"/>
          <p14:tracePt t="92062" x="2438400" y="2374900"/>
          <p14:tracePt t="92069" x="2447925" y="2382838"/>
          <p14:tracePt t="92078" x="2466975" y="2392363"/>
          <p14:tracePt t="92084" x="2484438" y="2411413"/>
          <p14:tracePt t="92092" x="2511425" y="2428875"/>
          <p14:tracePt t="92099" x="2576513" y="2447925"/>
          <p14:tracePt t="92107" x="2613025" y="2465388"/>
          <p14:tracePt t="92116" x="2657475" y="2474913"/>
          <p14:tracePt t="92123" x="2713038" y="2474913"/>
          <p14:tracePt t="92129" x="2805113" y="2474913"/>
          <p14:tracePt t="92137" x="2878138" y="2474913"/>
          <p14:tracePt t="92145" x="2951163" y="2474913"/>
          <p14:tracePt t="92153" x="3041650" y="2474913"/>
          <p14:tracePt t="92162" x="3105150" y="2465388"/>
          <p14:tracePt t="92167" x="3160713" y="2465388"/>
          <p14:tracePt t="92175" x="3187700" y="2455863"/>
          <p14:tracePt t="92182" x="3252788" y="2438400"/>
          <p14:tracePt t="92191" x="3270250" y="2428875"/>
          <p14:tracePt t="92199" x="3289300" y="2419350"/>
          <p14:tracePt t="92206" x="3297238" y="2419350"/>
          <p14:tracePt t="92221" x="3297238" y="2411413"/>
          <p14:tracePt t="92289" x="3297238" y="2401888"/>
          <p14:tracePt t="92296" x="3289300" y="2382838"/>
          <p14:tracePt t="92305" x="3270250" y="2355850"/>
          <p14:tracePt t="92311" x="3260725" y="2338388"/>
          <p14:tracePt t="92320" x="3243263" y="2328863"/>
          <p14:tracePt t="92329" x="3206750" y="2309813"/>
          <p14:tracePt t="92334" x="3187700" y="2282825"/>
          <p14:tracePt t="92343" x="3170238" y="2265363"/>
          <p14:tracePt t="92350" x="3151188" y="2255838"/>
          <p14:tracePt t="92358" x="3133725" y="2255838"/>
          <p14:tracePt t="92364" x="3105150" y="2246313"/>
          <p14:tracePt t="92373" x="3078163" y="2246313"/>
          <p14:tracePt t="92381" x="3014663" y="2246313"/>
          <p14:tracePt t="92388" x="2959100" y="2246313"/>
          <p14:tracePt t="92396" x="2922588" y="2265363"/>
          <p14:tracePt t="92404" x="2886075" y="2282825"/>
          <p14:tracePt t="92413" x="2859088" y="2292350"/>
          <p14:tracePt t="92418" x="2786063" y="2309813"/>
          <p14:tracePt t="92426" x="2740025" y="2346325"/>
          <p14:tracePt t="92433" x="2703513" y="2374900"/>
          <p14:tracePt t="92441" x="2676525" y="2392363"/>
          <p14:tracePt t="92450" x="2657475" y="2411413"/>
          <p14:tracePt t="92455" x="2630488" y="2428875"/>
          <p14:tracePt t="92463" x="2603500" y="2447925"/>
          <p14:tracePt t="92472" x="2593975" y="2465388"/>
          <p14:tracePt t="92479" x="2584450" y="2474913"/>
          <p14:tracePt t="92487" x="2584450" y="2484438"/>
          <p14:tracePt t="92699" x="2576513" y="2511425"/>
          <p14:tracePt t="92706" x="2547938" y="2557463"/>
          <p14:tracePt t="92714" x="2520950" y="2620963"/>
          <p14:tracePt t="92722" x="2511425" y="2657475"/>
          <p14:tracePt t="92730" x="2493963" y="2693988"/>
          <p14:tracePt t="92737" x="2484438" y="2711450"/>
          <p14:tracePt t="92745" x="2474913" y="2747963"/>
          <p14:tracePt t="92752" x="2447925" y="2813050"/>
          <p14:tracePt t="92761" x="2430463" y="2840038"/>
          <p14:tracePt t="92767" x="2420938" y="2886075"/>
          <p14:tracePt t="92775" x="2411413" y="2930525"/>
          <p14:tracePt t="92782" x="2411413" y="2959100"/>
          <p14:tracePt t="92790" x="2411413" y="3013075"/>
          <p14:tracePt t="92799" x="2393950" y="3041650"/>
          <p14:tracePt t="92805" x="2393950" y="3059113"/>
          <p14:tracePt t="92813" x="2393950" y="3078163"/>
          <p14:tracePt t="92821" x="2393950" y="3086100"/>
          <p14:tracePt t="92845" x="2393950" y="3105150"/>
          <p14:tracePt t="92851" x="2393950" y="3122613"/>
          <p14:tracePt t="92859" x="2384425" y="3151188"/>
          <p14:tracePt t="92866" x="2384425" y="3168650"/>
          <p14:tracePt t="92874" x="2374900" y="3195638"/>
          <p14:tracePt t="92896" x="2347913" y="3287713"/>
          <p14:tracePt t="92904" x="2347913" y="3341688"/>
          <p14:tracePt t="92912" x="2347913" y="3370263"/>
          <p14:tracePt t="92920" x="2347913" y="3387725"/>
          <p14:tracePt t="92929" x="2338388" y="3433763"/>
          <p14:tracePt t="92934" x="2338388" y="3460750"/>
          <p14:tracePt t="92943" x="2338388" y="3487738"/>
          <p14:tracePt t="92950" x="2338388" y="3533775"/>
          <p14:tracePt t="92958" x="2338388" y="3552825"/>
          <p14:tracePt t="92964" x="2338388" y="3579813"/>
          <p14:tracePt t="92973" x="2338388" y="3606800"/>
          <p14:tracePt t="92980" x="2338388" y="3679825"/>
          <p14:tracePt t="92988" x="2338388" y="3752850"/>
          <p14:tracePt t="92998" x="2338388" y="3808413"/>
          <p14:tracePt t="93003" x="2338388" y="3852863"/>
          <p14:tracePt t="93013" x="2347913" y="3881438"/>
          <p14:tracePt t="93018" x="2347913" y="3908425"/>
          <p14:tracePt t="93026" x="2347913" y="3927475"/>
          <p14:tracePt t="93033" x="2347913" y="3944938"/>
          <p14:tracePt t="93041" x="2347913" y="3954463"/>
          <p14:tracePt t="93048" x="2347913" y="3971925"/>
          <p14:tracePt t="93057" x="2347913" y="3990975"/>
          <p14:tracePt t="93064" x="2357438" y="4017963"/>
          <p14:tracePt t="93072" x="2357438" y="4044950"/>
          <p14:tracePt t="93079" x="2374900" y="4073525"/>
          <p14:tracePt t="93087" x="2374900" y="4110038"/>
          <p14:tracePt t="93095" x="2384425" y="4137025"/>
          <p14:tracePt t="93102" x="2393950" y="4164013"/>
          <p14:tracePt t="93109" x="2401888" y="4191000"/>
          <p14:tracePt t="93117" x="2411413" y="4264025"/>
          <p14:tracePt t="93125" x="2420938" y="4310063"/>
          <p14:tracePt t="93133" x="2447925" y="4337050"/>
          <p14:tracePt t="93140" x="2466975" y="4373563"/>
          <p14:tracePt t="93147" x="2474913" y="4402138"/>
          <p14:tracePt t="93155" x="2474913" y="4410075"/>
          <p14:tracePt t="93163" x="2474913" y="4419600"/>
          <p14:tracePt t="93170" x="2484438" y="4419600"/>
          <p14:tracePt t="95180" x="2474913" y="4475163"/>
          <p14:tracePt t="95187" x="2430463" y="4538663"/>
          <p14:tracePt t="95194" x="2411413" y="4584700"/>
          <p14:tracePt t="95203" x="2374900" y="4648200"/>
          <p14:tracePt t="95211" x="2347913" y="4711700"/>
          <p14:tracePt t="95218" x="2311400" y="4775200"/>
          <p14:tracePt t="95226" x="2265363" y="4884738"/>
          <p14:tracePt t="95233" x="2238375" y="4967288"/>
          <p14:tracePt t="95241" x="2228850" y="5040313"/>
          <p14:tracePt t="95248" x="2211388" y="5105400"/>
          <p14:tracePt t="95256" x="2192338" y="5168900"/>
          <p14:tracePt t="95264" x="2174875" y="5222875"/>
          <p14:tracePt t="95270" x="2165350" y="5268913"/>
          <p14:tracePt t="95278" x="2155825" y="5324475"/>
          <p14:tracePt t="95286" x="2146300" y="5341938"/>
          <p14:tracePt t="95295" x="2146300" y="5360988"/>
          <p14:tracePt t="95302" x="2136775" y="5378450"/>
          <p14:tracePt t="95317" x="2136775" y="5387975"/>
          <p14:tracePt t="95325" x="2136775" y="5397500"/>
          <p14:tracePt t="95339" x="2136775" y="5414963"/>
          <p14:tracePt t="95346" x="2128838" y="5424488"/>
          <p14:tracePt t="95355" x="2128838" y="5434013"/>
          <p14:tracePt t="95377" x="2128838" y="5441950"/>
          <p14:tracePt t="95393" x="2119313" y="5470525"/>
          <p14:tracePt t="95689" x="2036763" y="5470525"/>
          <p14:tracePt t="95696" x="1946275" y="5470525"/>
          <p14:tracePt t="95705" x="1827213" y="5470525"/>
          <p14:tracePt t="95711" x="1735138" y="5470525"/>
          <p14:tracePt t="95719" x="1608138" y="5487988"/>
          <p14:tracePt t="95728" x="1535113" y="5497513"/>
          <p14:tracePt t="95735" x="1397000" y="5497513"/>
          <p14:tracePt t="95743" x="1306513" y="5497513"/>
          <p14:tracePt t="95750" x="1233488" y="5497513"/>
          <p14:tracePt t="95757" x="1141413" y="5497513"/>
          <p14:tracePt t="95765" x="1087438" y="5497513"/>
          <p14:tracePt t="95773" x="1014413" y="5497513"/>
          <p14:tracePt t="95779" x="949325" y="5497513"/>
          <p14:tracePt t="95787" x="876300" y="5507038"/>
          <p14:tracePt t="95796" x="831850" y="5507038"/>
          <p14:tracePt t="95803" x="776288" y="5507038"/>
          <p14:tracePt t="95811" x="703263" y="5524500"/>
          <p14:tracePt t="95819" x="657225" y="5524500"/>
          <p14:tracePt t="95826" x="620713" y="5534025"/>
          <p14:tracePt t="95833" x="576263" y="5534025"/>
          <p14:tracePt t="95843" x="501650" y="5534025"/>
          <p14:tracePt t="95848" x="447675" y="5514975"/>
          <p14:tracePt t="95857" x="384175" y="5514975"/>
          <p14:tracePt t="95863" x="355600" y="5507038"/>
          <p14:tracePt t="95872" x="319088" y="5507038"/>
          <p14:tracePt t="95879" x="301625" y="5507038"/>
          <p14:tracePt t="95900" x="265113" y="5497513"/>
          <p14:tracePt t="95901" x="246063" y="5487988"/>
          <p14:tracePt t="95911" x="238125" y="5487988"/>
          <p14:tracePt t="95917" x="228600" y="5487988"/>
          <p14:tracePt t="95932" x="219075" y="5478463"/>
          <p14:tracePt t="95947" x="209550" y="5478463"/>
          <p14:tracePt t="95977" x="201613" y="5478463"/>
          <p14:tracePt t="96001" x="192088" y="5461000"/>
          <p14:tracePt t="96009" x="192088" y="5451475"/>
          <p14:tracePt t="96016" x="182563" y="5441950"/>
          <p14:tracePt t="96024" x="165100" y="5424488"/>
          <p14:tracePt t="96031" x="165100" y="5405438"/>
          <p14:tracePt t="96038" x="155575" y="5397500"/>
          <p14:tracePt t="96046" x="155575" y="5387975"/>
          <p14:tracePt t="96054" x="146050" y="5387975"/>
          <p14:tracePt t="96062" x="146050" y="5378450"/>
          <p14:tracePt t="96069" x="146050" y="5368925"/>
          <p14:tracePt t="96085" x="146050" y="5360988"/>
          <p14:tracePt t="96093" x="146050" y="5351463"/>
          <p14:tracePt t="96114" x="146050" y="5341938"/>
          <p14:tracePt t="96122" x="146050" y="5332413"/>
          <p14:tracePt t="96137" x="146050" y="5314950"/>
          <p14:tracePt t="96153" x="146050" y="5305425"/>
          <p14:tracePt t="96176" x="146050" y="5295900"/>
          <p14:tracePt t="96183" x="155575" y="5287963"/>
          <p14:tracePt t="96190" x="155575" y="5278438"/>
          <p14:tracePt t="96198" x="173038" y="5268913"/>
          <p14:tracePt t="96206" x="182563" y="5268913"/>
          <p14:tracePt t="96221" x="182563" y="5259388"/>
          <p14:tracePt t="96243" x="182563" y="5251450"/>
          <p14:tracePt t="96259" x="192088" y="5241925"/>
          <p14:tracePt t="96266" x="201613" y="5241925"/>
          <p14:tracePt t="96276" x="209550" y="5222875"/>
          <p14:tracePt t="96282" x="228600" y="5214938"/>
          <p14:tracePt t="96289" x="238125" y="5205413"/>
          <p14:tracePt t="96296" x="246063" y="5195888"/>
          <p14:tracePt t="96305" x="255588" y="5178425"/>
          <p14:tracePt t="96313" x="265113" y="5159375"/>
          <p14:tracePt t="96320" x="274638" y="5159375"/>
          <p14:tracePt t="131685" x="347663" y="5168900"/>
          <p14:tracePt t="131694" x="420688" y="5178425"/>
          <p14:tracePt t="131701" x="520700" y="5186363"/>
          <p14:tracePt t="131708" x="576263" y="5214938"/>
          <p14:tracePt t="131716" x="639763" y="5241925"/>
          <p14:tracePt t="131725" x="722313" y="5268913"/>
          <p14:tracePt t="131732" x="749300" y="5287963"/>
          <p14:tracePt t="131738" x="776288" y="5295900"/>
          <p14:tracePt t="131746" x="795338" y="5305425"/>
          <p14:tracePt t="131755" x="822325" y="5324475"/>
          <p14:tracePt t="131762" x="839788" y="5332413"/>
          <p14:tracePt t="131776" x="858838" y="5351463"/>
          <p14:tracePt t="131784" x="868363" y="5360988"/>
          <p14:tracePt t="131792" x="895350" y="5368925"/>
          <p14:tracePt t="131800" x="922338" y="5378450"/>
          <p14:tracePt t="131808" x="949325" y="5387975"/>
          <p14:tracePt t="131814" x="968375" y="5397500"/>
          <p14:tracePt t="131830" x="985838" y="5405438"/>
          <p14:tracePt t="131838" x="1004888" y="5414963"/>
          <p14:tracePt t="131846" x="1014413" y="5424488"/>
          <p14:tracePt t="131855" x="1050925" y="5434013"/>
          <p14:tracePt t="131860" x="1087438" y="5441950"/>
          <p14:tracePt t="131868" x="1096963" y="5441950"/>
          <p14:tracePt t="131876" x="1123950" y="5451475"/>
          <p14:tracePt t="131894" x="1169988" y="5451475"/>
          <p14:tracePt t="131898" x="1187450" y="5451475"/>
          <p14:tracePt t="131906" x="1243013" y="5451475"/>
          <p14:tracePt t="131914" x="1279525" y="5451475"/>
          <p14:tracePt t="131922" x="1323975" y="5441950"/>
          <p14:tracePt t="131929" x="1360488" y="5441950"/>
          <p14:tracePt t="131938" x="1379538" y="5441950"/>
          <p14:tracePt t="131944" x="1406525" y="5441950"/>
          <p14:tracePt t="131952" x="1416050" y="5441950"/>
          <p14:tracePt t="131959" x="1433513" y="5441950"/>
          <p14:tracePt t="131966" x="1452563" y="5434013"/>
          <p14:tracePt t="131974" x="1479550" y="5434013"/>
          <p14:tracePt t="131982" x="1525588" y="5434013"/>
          <p14:tracePt t="131990" x="1552575" y="5434013"/>
          <p14:tracePt t="131998" x="1598613" y="5434013"/>
          <p14:tracePt t="132006" x="1608138" y="5434013"/>
          <p14:tracePt t="132013" x="1644650" y="5434013"/>
          <p14:tracePt t="132020" x="1671638" y="5434013"/>
          <p14:tracePt t="132028" x="1690688" y="5434013"/>
          <p14:tracePt t="132035" x="1698625" y="5434013"/>
          <p14:tracePt t="132073" x="1708150" y="5434013"/>
          <p14:tracePt t="132522" x="1708150" y="5424488"/>
          <p14:tracePt t="132529" x="1690688" y="5424488"/>
          <p14:tracePt t="132545" x="1681163" y="5424488"/>
          <p14:tracePt t="132553" x="1681163" y="5405438"/>
          <p14:tracePt t="132560" x="1671638" y="5405438"/>
          <p14:tracePt t="133008" x="1671638" y="5397500"/>
          <p14:tracePt t="133022" x="1671638" y="5387975"/>
          <p14:tracePt t="133037" x="1681163" y="5387975"/>
          <p14:tracePt t="133061" x="1681163" y="5378450"/>
          <p14:tracePt t="133069" x="1698625" y="5368925"/>
          <p14:tracePt t="133076" x="1717675" y="5360988"/>
          <p14:tracePt t="133084" x="1735138" y="5351463"/>
          <p14:tracePt t="133091" x="1754188" y="5341938"/>
          <p14:tracePt t="133099" x="1763713" y="5341938"/>
          <p14:tracePt t="133106" x="1781175" y="5332413"/>
          <p14:tracePt t="133114" x="1790700" y="5324475"/>
          <p14:tracePt t="133121" x="1808163" y="5324475"/>
          <p14:tracePt t="133138" x="1817688" y="5314950"/>
          <p14:tracePt t="133144" x="1827213" y="5314950"/>
          <p14:tracePt t="133168" x="1827213" y="5305425"/>
          <p14:tracePt t="133174" x="1836738" y="5305425"/>
          <p14:tracePt t="133190" x="1844675" y="5305425"/>
          <p14:tracePt t="133198" x="1844675" y="5295900"/>
          <p14:tracePt t="133205" x="1854200" y="5295900"/>
          <p14:tracePt t="133213" x="1863725" y="5295900"/>
          <p14:tracePt t="133221" x="1873250" y="5287963"/>
          <p14:tracePt t="133228" x="1881188" y="5287963"/>
          <p14:tracePt t="133244" x="1900238" y="5278438"/>
          <p14:tracePt t="133251" x="1917700" y="5259388"/>
          <p14:tracePt t="133258" x="1936750" y="5251450"/>
          <p14:tracePt t="133267" x="1963738" y="5232400"/>
          <p14:tracePt t="133304" x="1973263" y="5232400"/>
          <p14:tracePt t="133312" x="1973263" y="5222875"/>
          <p14:tracePt t="133320" x="1982788" y="5222875"/>
          <p14:tracePt t="133326" x="1990725" y="5214938"/>
          <p14:tracePt t="133337" x="2000250" y="5214938"/>
          <p14:tracePt t="133342" x="2009775" y="5195888"/>
          <p14:tracePt t="133350" x="2019300" y="5186363"/>
          <p14:tracePt t="133365" x="2027238" y="5178425"/>
          <p14:tracePt t="133374" x="2036763" y="5168900"/>
          <p14:tracePt t="133380" x="2046288" y="5168900"/>
          <p14:tracePt t="133388" x="2055813" y="5168900"/>
          <p14:tracePt t="133396" x="2063750" y="5159375"/>
          <p14:tracePt t="133404" x="2073275" y="5159375"/>
          <p14:tracePt t="133418" x="2092325" y="5149850"/>
          <p14:tracePt t="133425" x="2136775" y="5141913"/>
          <p14:tracePt t="133434" x="2155825" y="5132388"/>
          <p14:tracePt t="133441" x="2174875" y="5132388"/>
          <p14:tracePt t="133448" x="2182813" y="5122863"/>
          <p14:tracePt t="133457" x="2192338" y="5122863"/>
          <p14:tracePt t="133586" x="2201863" y="5122863"/>
          <p14:tracePt t="133608" x="2211388" y="5132388"/>
          <p14:tracePt t="133623" x="2219325" y="5132388"/>
          <p14:tracePt t="133630" x="2228850" y="5132388"/>
          <p14:tracePt t="133638" x="2238375" y="5141913"/>
          <p14:tracePt t="133646" x="2247900" y="5149850"/>
          <p14:tracePt t="133655" x="2247900" y="5168900"/>
          <p14:tracePt t="133661" x="2284413" y="5186363"/>
          <p14:tracePt t="133671" x="2301875" y="5205413"/>
          <p14:tracePt t="133676" x="2311400" y="5214938"/>
          <p14:tracePt t="133685" x="2311400" y="5222875"/>
          <p14:tracePt t="133691" x="2320925" y="5232400"/>
          <p14:tracePt t="133706" x="2328863" y="5232400"/>
          <p14:tracePt t="133988" x="2347913" y="5222875"/>
          <p14:tracePt t="133995" x="2384425" y="5205413"/>
          <p14:tracePt t="134003" x="2430463" y="5159375"/>
          <p14:tracePt t="134011" x="2447925" y="5149850"/>
          <p14:tracePt t="134018" x="2466975" y="5122863"/>
          <p14:tracePt t="134026" x="2474913" y="5105400"/>
          <p14:tracePt t="134034" x="2493963" y="5095875"/>
          <p14:tracePt t="134049" x="2503488" y="5095875"/>
          <p14:tracePt t="134056" x="2503488" y="5086350"/>
          <p14:tracePt t="134086" x="2511425" y="5086350"/>
          <p14:tracePt t="134094" x="2511425" y="5076825"/>
          <p14:tracePt t="134110" x="2520950" y="5076825"/>
          <p14:tracePt t="134116" x="2530475" y="5068888"/>
          <p14:tracePt t="134124" x="2530475" y="5059363"/>
          <p14:tracePt t="134139" x="2540000" y="5049838"/>
          <p14:tracePt t="134163" x="2547938" y="5049838"/>
          <p14:tracePt t="134170" x="2547938" y="5040313"/>
          <p14:tracePt t="134178" x="2557463" y="5040313"/>
          <p14:tracePt t="134187" x="2576513" y="5032375"/>
          <p14:tracePt t="134193" x="2593975" y="5022850"/>
          <p14:tracePt t="134203" x="2613025" y="5013325"/>
          <p14:tracePt t="134208" x="2630488" y="4995863"/>
          <p14:tracePt t="134216" x="2649538" y="4986338"/>
          <p14:tracePt t="134223" x="2667000" y="4976813"/>
          <p14:tracePt t="134231" x="2686050" y="4967288"/>
          <p14:tracePt t="134239" x="2695575" y="4959350"/>
          <p14:tracePt t="134246" x="2703513" y="4949825"/>
          <p14:tracePt t="134262" x="2713038" y="4949825"/>
          <p14:tracePt t="134299" x="2722563" y="4949825"/>
          <p14:tracePt t="134399" x="2722563" y="4940300"/>
          <p14:tracePt t="135181" x="2732088" y="4940300"/>
          <p14:tracePt t="135188" x="2732088" y="4930775"/>
          <p14:tracePt t="135196" x="2740025" y="4922838"/>
          <p14:tracePt t="135204" x="2759075" y="4922838"/>
          <p14:tracePt t="135211" x="2768600" y="4913313"/>
          <p14:tracePt t="135219" x="2786063" y="4913313"/>
          <p14:tracePt t="135225" x="2795588" y="4903788"/>
          <p14:tracePt t="135241" x="2813050" y="4894263"/>
          <p14:tracePt t="135248" x="2822575" y="4894263"/>
          <p14:tracePt t="135256" x="2841625" y="4894263"/>
          <p14:tracePt t="135263" x="2868613" y="4884738"/>
          <p14:tracePt t="135271" x="2878138" y="4884738"/>
          <p14:tracePt t="135278" x="2895600" y="4876800"/>
          <p14:tracePt t="135287" x="2922588" y="4867275"/>
          <p14:tracePt t="135294" x="2941638" y="4867275"/>
          <p14:tracePt t="135302" x="2959100" y="4848225"/>
          <p14:tracePt t="135309" x="2978150" y="4848225"/>
          <p14:tracePt t="135319" x="2987675" y="4848225"/>
          <p14:tracePt t="135325" x="2995613" y="4840288"/>
          <p14:tracePt t="135333" x="3005138" y="4840288"/>
          <p14:tracePt t="135348" x="3024188" y="4840288"/>
          <p14:tracePt t="135363" x="3032125" y="4840288"/>
          <p14:tracePt t="135370" x="3041650" y="4830763"/>
          <p14:tracePt t="135378" x="3051175" y="4830763"/>
          <p14:tracePt t="135386" x="3068638" y="4830763"/>
          <p14:tracePt t="135393" x="3087688" y="4830763"/>
          <p14:tracePt t="135403" x="3097213" y="4830763"/>
          <p14:tracePt t="135408" x="3105150" y="4830763"/>
          <p14:tracePt t="135417" x="3114675" y="4830763"/>
          <p14:tracePt t="135423" x="3124200" y="4830763"/>
          <p14:tracePt t="135432" x="3133725" y="4830763"/>
          <p14:tracePt t="135438" x="3141663" y="4830763"/>
          <p14:tracePt t="135454" x="3151188" y="4830763"/>
          <p14:tracePt t="135477" x="3170238" y="4830763"/>
          <p14:tracePt t="136526" x="3178175" y="4830763"/>
          <p14:tracePt t="136534" x="3206750" y="4867275"/>
          <p14:tracePt t="136540" x="3233738" y="4913313"/>
          <p14:tracePt t="136547" x="3260725" y="4959350"/>
          <p14:tracePt t="136555" x="3297238" y="5003800"/>
          <p14:tracePt t="136564" x="3325813" y="5086350"/>
          <p14:tracePt t="136570" x="3343275" y="5141913"/>
          <p14:tracePt t="136578" x="3379788" y="5178425"/>
          <p14:tracePt t="136586" x="3389313" y="5214938"/>
          <p14:tracePt t="136594" x="3416300" y="5278438"/>
          <p14:tracePt t="136602" x="3425825" y="5324475"/>
          <p14:tracePt t="136608" x="3443288" y="5368925"/>
          <p14:tracePt t="136618" x="3471863" y="5414963"/>
          <p14:tracePt t="136624" x="3498850" y="5507038"/>
          <p14:tracePt t="136632" x="3516313" y="5551488"/>
          <p14:tracePt t="136639" x="3525838" y="5616575"/>
          <p14:tracePt t="136647" x="3544888" y="5643563"/>
          <p14:tracePt t="136654" x="3544888" y="5670550"/>
          <p14:tracePt t="136662" x="3552825" y="5689600"/>
          <p14:tracePt t="136669" x="3552825" y="5707063"/>
          <p14:tracePt t="136677" x="3552825" y="5716588"/>
          <p14:tracePt t="136685" x="3552825" y="5734050"/>
          <p14:tracePt t="136693" x="3571875" y="5743575"/>
          <p14:tracePt t="136703" x="3571875" y="5753100"/>
          <p14:tracePt t="136707" x="3571875" y="5770563"/>
          <p14:tracePt t="136715" x="3589338" y="5789613"/>
          <p14:tracePt t="136722" x="3589338" y="5807075"/>
          <p14:tracePt t="136737" x="3589338" y="5835650"/>
          <p14:tracePt t="136746" x="3589338" y="5853113"/>
          <p14:tracePt t="136753" x="3608388" y="5872163"/>
          <p14:tracePt t="136761" x="3608388" y="5889625"/>
          <p14:tracePt t="136769" x="3617913" y="5908675"/>
          <p14:tracePt t="136776" x="3617913" y="5918200"/>
          <p14:tracePt t="136786" x="3617913" y="5926138"/>
          <p14:tracePt t="136791" x="3617913" y="5945188"/>
          <p14:tracePt t="136799" x="3625850" y="5954713"/>
          <p14:tracePt t="136806" x="3625850" y="5962650"/>
          <p14:tracePt t="136814" x="3635375" y="5962650"/>
          <p14:tracePt t="136821" x="3635375" y="5981700"/>
          <p14:tracePt t="136829" x="3635375" y="5991225"/>
          <p14:tracePt t="136836" x="3644900" y="5991225"/>
          <p14:tracePt t="136845" x="3644900" y="5999163"/>
          <p14:tracePt t="136920" x="3644900" y="6008688"/>
          <p14:tracePt t="136935" x="3654425" y="6018213"/>
          <p14:tracePt t="136943" x="3662363" y="6035675"/>
          <p14:tracePt t="136951" x="3671888" y="6054725"/>
          <p14:tracePt t="136958" x="3681413" y="6091238"/>
          <p14:tracePt t="136967" x="3698875" y="6137275"/>
          <p14:tracePt t="136973" x="3717925" y="6200775"/>
          <p14:tracePt t="136981" x="3727450" y="6237288"/>
          <p14:tracePt t="136988" x="3754438" y="6300788"/>
          <p14:tracePt t="136996" x="3763963" y="6346825"/>
          <p14:tracePt t="137004" x="3773488" y="6437313"/>
          <p14:tracePt t="137011" x="3790950" y="6510338"/>
          <p14:tracePt t="137019" x="3800475" y="6556375"/>
          <p14:tracePt t="137026" x="3800475" y="6583363"/>
          <p14:tracePt t="137035" x="3810000" y="6619875"/>
          <p14:tracePt t="137042" x="3810000" y="6629400"/>
          <p14:tracePt t="137051" x="3817938" y="6656388"/>
          <p14:tracePt t="137057" x="3817938" y="6665913"/>
          <p14:tracePt t="137065" x="3827463" y="6675438"/>
          <p14:tracePt t="137072" x="3827463" y="6684963"/>
          <p14:tracePt t="137080" x="3827463" y="6692900"/>
          <p14:tracePt t="137102" x="3827463" y="6702425"/>
          <p14:tracePt t="154921" x="3763963" y="6619875"/>
          <p14:tracePt t="154929" x="3698875" y="6519863"/>
          <p14:tracePt t="154937" x="3617913" y="6400800"/>
          <p14:tracePt t="154944" x="3535363" y="6319838"/>
          <p14:tracePt t="154952" x="3452813" y="6218238"/>
          <p14:tracePt t="154960" x="3379788" y="6118225"/>
          <p14:tracePt t="154968" x="3270250" y="5991225"/>
          <p14:tracePt t="154974" x="3197225" y="5862638"/>
          <p14:tracePt t="154981" x="3141663" y="5780088"/>
          <p14:tracePt t="154990" x="3087688" y="5697538"/>
          <p14:tracePt t="154997" x="3051175" y="5643563"/>
          <p14:tracePt t="155007" x="3032125" y="5616575"/>
          <p14:tracePt t="155012" x="3024188" y="5607050"/>
          <p14:tracePt t="155020" x="3014663" y="5588000"/>
          <p14:tracePt t="155035" x="3005138" y="5580063"/>
          <p14:tracePt t="155050" x="2987675" y="5570538"/>
          <p14:tracePt t="155058" x="2968625" y="5551488"/>
          <p14:tracePt t="155066" x="2941638" y="5534025"/>
          <p14:tracePt t="155074" x="2895600" y="5507038"/>
          <p14:tracePt t="155080" x="2822575" y="5487988"/>
          <p14:tracePt t="155088" x="2740025" y="5461000"/>
          <p14:tracePt t="155095" x="2676525" y="5451475"/>
          <p14:tracePt t="155103" x="2584450" y="5441950"/>
          <p14:tracePt t="155110" x="2530475" y="5424488"/>
          <p14:tracePt t="155117" x="2493963" y="5414963"/>
          <p14:tracePt t="155127" x="2466975" y="5414963"/>
          <p14:tracePt t="155133" x="2438400" y="5405438"/>
          <p14:tracePt t="155141" x="2420938" y="5405438"/>
          <p14:tracePt t="155148" x="2393950" y="5397500"/>
          <p14:tracePt t="155157" x="2384425" y="5397500"/>
          <p14:tracePt t="155163" x="2374900" y="5397500"/>
          <p14:tracePt t="155171" x="2365375" y="5397500"/>
          <p14:tracePt t="155586" x="2365375" y="5424488"/>
          <p14:tracePt t="155593" x="2393950" y="5487988"/>
          <p14:tracePt t="155601" x="2401888" y="5524500"/>
          <p14:tracePt t="155609" x="2438400" y="5597525"/>
          <p14:tracePt t="155617" x="2466975" y="5670550"/>
          <p14:tracePt t="155624" x="2503488" y="5734050"/>
          <p14:tracePt t="155632" x="2511425" y="5799138"/>
          <p14:tracePt t="155640" x="2540000" y="5843588"/>
          <p14:tracePt t="155647" x="2547938" y="5881688"/>
          <p14:tracePt t="155654" x="2557463" y="5945188"/>
          <p14:tracePt t="155661" x="2566988" y="5972175"/>
          <p14:tracePt t="155669" x="2566988" y="5999163"/>
          <p14:tracePt t="155676" x="2584450" y="6035675"/>
          <p14:tracePt t="155685" x="2584450" y="6045200"/>
          <p14:tracePt t="155693" x="2584450" y="6064250"/>
          <p14:tracePt t="155700" x="2593975" y="6100763"/>
          <p14:tracePt t="155708" x="2593975" y="6127750"/>
          <p14:tracePt t="155715" x="2603500" y="6145213"/>
          <p14:tracePt t="155724" x="2603500" y="6164263"/>
          <p14:tracePt t="155730" x="2603500" y="6173788"/>
          <p14:tracePt t="155740" x="2603500" y="6191250"/>
          <p14:tracePt t="155745" x="2603500" y="6200775"/>
          <p14:tracePt t="155753" x="2603500" y="6210300"/>
          <p14:tracePt t="155760" x="2603500" y="6227763"/>
          <p14:tracePt t="155769" x="2603500" y="6254750"/>
          <p14:tracePt t="155776" x="2593975" y="6273800"/>
          <p14:tracePt t="155784" x="2584450" y="6310313"/>
          <p14:tracePt t="155791" x="2576513" y="6327775"/>
          <p14:tracePt t="155798" x="2566988" y="6356350"/>
          <p14:tracePt t="155807" x="2547938" y="6383338"/>
          <p14:tracePt t="155814" x="2540000" y="6429375"/>
          <p14:tracePt t="155824" x="2530475" y="6456363"/>
          <p14:tracePt t="155828" x="2520950" y="6502400"/>
          <p14:tracePt t="155837" x="2493963" y="6529388"/>
          <p14:tracePt t="155844" x="2484438" y="6565900"/>
          <p14:tracePt t="155852" x="2484438" y="6592888"/>
          <p14:tracePt t="155861" x="2474913" y="6592888"/>
          <p14:tracePt t="155867" x="2466975" y="6619875"/>
          <p14:tracePt t="155875" x="2457450" y="6638925"/>
          <p14:tracePt t="155890" x="2447925" y="6648450"/>
          <p14:tracePt t="156338" x="2438400" y="6638925"/>
          <p14:tracePt t="156346" x="2438400" y="6583363"/>
          <p14:tracePt t="156354" x="2438400" y="6546850"/>
          <p14:tracePt t="156360" x="2430463" y="6510338"/>
          <p14:tracePt t="156369" x="2430463" y="6483350"/>
          <p14:tracePt t="156376" x="2411413" y="6419850"/>
          <p14:tracePt t="156384" x="2411413" y="6383338"/>
          <p14:tracePt t="156392" x="2401888" y="6337300"/>
          <p14:tracePt t="156399" x="2401888" y="6300788"/>
          <p14:tracePt t="156407" x="2393950" y="6254750"/>
          <p14:tracePt t="156414" x="2393950" y="6227763"/>
          <p14:tracePt t="156422" x="2393950" y="6200775"/>
          <p14:tracePt t="156430" x="2393950" y="6181725"/>
          <p14:tracePt t="156437" x="2393950" y="6173788"/>
          <p14:tracePt t="156445" x="2374900" y="6164263"/>
          <p14:tracePt t="156453" x="2374900" y="6154738"/>
          <p14:tracePt t="156459" x="2374900" y="6145213"/>
          <p14:tracePt t="156475" x="2374900" y="6127750"/>
          <p14:tracePt t="156483" x="2374900" y="6118225"/>
          <p14:tracePt t="156490" x="2374900" y="6091238"/>
          <p14:tracePt t="156499" x="2365375" y="6064250"/>
          <p14:tracePt t="156506" x="2365375" y="6027738"/>
          <p14:tracePt t="156513" x="2357438" y="6008688"/>
          <p14:tracePt t="156523" x="2347913" y="5981700"/>
          <p14:tracePt t="156528" x="2347913" y="5954713"/>
          <p14:tracePt t="156536" x="2338388" y="5926138"/>
          <p14:tracePt t="156543" x="2338388" y="5908675"/>
          <p14:tracePt t="156551" x="2338388" y="5899150"/>
          <p14:tracePt t="156559" x="2338388" y="5889625"/>
          <p14:tracePt t="156566" x="2328863" y="5881688"/>
          <p14:tracePt t="156634" x="2328863" y="5872163"/>
          <p14:tracePt t="158976" x="2292350" y="5770563"/>
          <p14:tracePt t="158983" x="2255838" y="5680075"/>
          <p14:tracePt t="158992" x="2228850" y="5597525"/>
          <p14:tracePt t="158999" x="2192338" y="5534025"/>
          <p14:tracePt t="159007" x="2165350" y="5487988"/>
          <p14:tracePt t="159014" x="2128838" y="5424488"/>
          <p14:tracePt t="159022" x="2046288" y="5351463"/>
          <p14:tracePt t="159030" x="1963738" y="5287963"/>
          <p14:tracePt t="159037" x="1873250" y="5214938"/>
          <p14:tracePt t="159045" x="1763713" y="5141913"/>
          <p14:tracePt t="159054" x="1698625" y="5105400"/>
          <p14:tracePt t="159059" x="1635125" y="5076825"/>
          <p14:tracePt t="159068" x="1571625" y="5049838"/>
          <p14:tracePt t="159074" x="1543050" y="5040313"/>
          <p14:tracePt t="159083" x="1506538" y="5032375"/>
          <p14:tracePt t="159091" x="1479550" y="5032375"/>
          <p14:tracePt t="159098" x="1443038" y="5032375"/>
          <p14:tracePt t="159106" x="1370013" y="5032375"/>
          <p14:tracePt t="159114" x="1323975" y="5040313"/>
          <p14:tracePt t="159121" x="1260475" y="5059363"/>
          <p14:tracePt t="159129" x="1206500" y="5068888"/>
          <p14:tracePt t="159138" x="1160463" y="5076825"/>
          <p14:tracePt t="159143" x="1133475" y="5076825"/>
          <p14:tracePt t="159151" x="1104900" y="5086350"/>
          <p14:tracePt t="159158" x="1087438" y="5095875"/>
          <p14:tracePt t="159167" x="1068388" y="5095875"/>
          <p14:tracePt t="159173" x="1050925" y="5105400"/>
          <p14:tracePt t="159182" x="1031875" y="5113338"/>
          <p14:tracePt t="159189" x="1022350" y="5122863"/>
          <p14:tracePt t="159197" x="1014413" y="5122863"/>
          <p14:tracePt t="159205" x="995363" y="5132388"/>
          <p14:tracePt t="159212" x="977900" y="5159375"/>
          <p14:tracePt t="159222" x="941388" y="5186363"/>
          <p14:tracePt t="159227" x="922338" y="5205413"/>
          <p14:tracePt t="159235" x="895350" y="5222875"/>
          <p14:tracePt t="159242" x="876300" y="5241925"/>
          <p14:tracePt t="159250" x="831850" y="5278438"/>
          <p14:tracePt t="159257" x="822325" y="5295900"/>
          <p14:tracePt t="159264" x="812800" y="5314950"/>
          <p14:tracePt t="159272" x="795338" y="5341938"/>
          <p14:tracePt t="159280" x="776288" y="5378450"/>
          <p14:tracePt t="159289" x="766763" y="5397500"/>
          <p14:tracePt t="159295" x="758825" y="5414963"/>
          <p14:tracePt t="159305" x="758825" y="5434013"/>
          <p14:tracePt t="159310" x="749300" y="5451475"/>
          <p14:tracePt t="159317" x="749300" y="5470525"/>
          <p14:tracePt t="159326" x="749300" y="5478463"/>
          <p14:tracePt t="159333" x="749300" y="5507038"/>
          <p14:tracePt t="159340" x="749300" y="5524500"/>
          <p14:tracePt t="159348" x="749300" y="5543550"/>
          <p14:tracePt t="159356" x="749300" y="5588000"/>
          <p14:tracePt t="159363" x="758825" y="5634038"/>
          <p14:tracePt t="159372" x="766763" y="5661025"/>
          <p14:tracePt t="159379" x="795338" y="5716588"/>
          <p14:tracePt t="159387" x="812800" y="5762625"/>
          <p14:tracePt t="159394" x="849313" y="5807075"/>
          <p14:tracePt t="159402" x="876300" y="5843588"/>
          <p14:tracePt t="159409" x="904875" y="5872163"/>
          <p14:tracePt t="159417" x="922338" y="5889625"/>
          <p14:tracePt t="159424" x="949325" y="5926138"/>
          <p14:tracePt t="159433" x="968375" y="5945188"/>
          <p14:tracePt t="159441" x="985838" y="5954713"/>
          <p14:tracePt t="159448" x="1022350" y="5981700"/>
          <p14:tracePt t="159455" x="1058863" y="5999163"/>
          <p14:tracePt t="159462" x="1096963" y="6018213"/>
          <p14:tracePt t="159470" x="1133475" y="6027738"/>
          <p14:tracePt t="159479" x="1187450" y="6064250"/>
          <p14:tracePt t="159487" x="1223963" y="6064250"/>
          <p14:tracePt t="159493" x="1270000" y="6072188"/>
          <p14:tracePt t="159501" x="1306513" y="6081713"/>
          <p14:tracePt t="159508" x="1352550" y="6081713"/>
          <p14:tracePt t="159516" x="1425575" y="6091238"/>
          <p14:tracePt t="159524" x="1516063" y="6091238"/>
          <p14:tracePt t="159531" x="1589088" y="6091238"/>
          <p14:tracePt t="159539" x="1698625" y="6072188"/>
          <p14:tracePt t="159547" x="1781175" y="6064250"/>
          <p14:tracePt t="159555" x="1863725" y="6027738"/>
          <p14:tracePt t="159562" x="1936750" y="5981700"/>
          <p14:tracePt t="159571" x="2000250" y="5954713"/>
          <p14:tracePt t="159576" x="2036763" y="5935663"/>
          <p14:tracePt t="159584" x="2082800" y="5862638"/>
          <p14:tracePt t="159591" x="2136775" y="5762625"/>
          <p14:tracePt t="159599" x="2192338" y="5661025"/>
          <p14:tracePt t="159609" x="2238375" y="5534025"/>
          <p14:tracePt t="159614" x="2265363" y="5414963"/>
          <p14:tracePt t="159622" x="2284413" y="5360988"/>
          <p14:tracePt t="159630" x="2292350" y="5295900"/>
          <p14:tracePt t="159638" x="2301875" y="5268913"/>
          <p14:tracePt t="159645" x="2301875" y="5251450"/>
          <p14:tracePt t="159655" x="2301875" y="5232400"/>
          <p14:tracePt t="159660" x="2301875" y="5222875"/>
          <p14:tracePt t="162971" x="2265363" y="5205413"/>
          <p14:tracePt t="162979" x="2192338" y="5205413"/>
          <p14:tracePt t="162986" x="2128838" y="5195888"/>
          <p14:tracePt t="162994" x="2036763" y="5205413"/>
          <p14:tracePt t="163001" x="1973263" y="5205413"/>
          <p14:tracePt t="163008" x="1917700" y="5214938"/>
          <p14:tracePt t="163016" x="1863725" y="5214938"/>
          <p14:tracePt t="163024" x="1836738" y="5222875"/>
          <p14:tracePt t="163032" x="1800225" y="5222875"/>
          <p14:tracePt t="163039" x="1771650" y="5232400"/>
          <p14:tracePt t="163047" x="1727200" y="5241925"/>
          <p14:tracePt t="163054" x="1671638" y="5259388"/>
          <p14:tracePt t="163062" x="1608138" y="5295900"/>
          <p14:tracePt t="163069" x="1562100" y="5314950"/>
          <p14:tracePt t="163078" x="1516063" y="5351463"/>
          <p14:tracePt t="163086" x="1479550" y="5368925"/>
          <p14:tracePt t="163093" x="1452563" y="5397500"/>
          <p14:tracePt t="163102" x="1433513" y="5424488"/>
          <p14:tracePt t="163108" x="1406525" y="5470525"/>
          <p14:tracePt t="163116" x="1389063" y="5497513"/>
          <p14:tracePt t="163123" x="1352550" y="5543550"/>
          <p14:tracePt t="163130" x="1333500" y="5570538"/>
          <p14:tracePt t="163140" x="1323975" y="5634038"/>
          <p14:tracePt t="163145" x="1306513" y="5653088"/>
          <p14:tracePt t="163155" x="1296988" y="5680075"/>
          <p14:tracePt t="163160" x="1279525" y="5689600"/>
          <p14:tracePt t="163169" x="1279525" y="5697538"/>
          <p14:tracePt t="163177" x="1270000" y="5707063"/>
          <p14:tracePt t="163275" x="1270000" y="5716588"/>
          <p14:tracePt t="163290" x="1270000" y="5734050"/>
          <p14:tracePt t="163297" x="1270000" y="5743575"/>
          <p14:tracePt t="163306" x="1287463" y="5770563"/>
          <p14:tracePt t="163313" x="1296988" y="5780088"/>
          <p14:tracePt t="163320" x="1296988" y="5789613"/>
          <p14:tracePt t="163328" x="1306513" y="5799138"/>
          <p14:tracePt t="163336" x="1316038" y="5816600"/>
          <p14:tracePt t="163344" x="1333500" y="5826125"/>
          <p14:tracePt t="163351" x="1352550" y="5843588"/>
          <p14:tracePt t="163359" x="1389063" y="5853113"/>
          <p14:tracePt t="163368" x="1397000" y="5872163"/>
          <p14:tracePt t="163374" x="1406525" y="5881688"/>
          <p14:tracePt t="163382" x="1416050" y="5889625"/>
          <p14:tracePt t="163388" x="1462088" y="5908675"/>
          <p14:tracePt t="163397" x="1470025" y="5918200"/>
          <p14:tracePt t="163405" x="1489075" y="5935663"/>
          <p14:tracePt t="163412" x="1498600" y="5945188"/>
          <p14:tracePt t="163420" x="1516063" y="5954713"/>
          <p14:tracePt t="163426" x="1525588" y="5962650"/>
          <p14:tracePt t="163442" x="1535113" y="5972175"/>
          <p14:tracePt t="163452" x="1543050" y="5972175"/>
          <p14:tracePt t="163457" x="1562100" y="5981700"/>
          <p14:tracePt t="163466" x="1571625" y="5991225"/>
          <p14:tracePt t="163472" x="1579563" y="5991225"/>
          <p14:tracePt t="163481" x="1589088" y="5999163"/>
          <p14:tracePt t="163489" x="1598613" y="5999163"/>
          <p14:tracePt t="163496" x="1608138" y="6008688"/>
          <p14:tracePt t="163503" x="1625600" y="6008688"/>
          <p14:tracePt t="163511" x="1644650" y="6018213"/>
          <p14:tracePt t="163519" x="1662113" y="6018213"/>
          <p14:tracePt t="163525" x="1708150" y="6027738"/>
          <p14:tracePt t="163536" x="1744663" y="6035675"/>
          <p14:tracePt t="163540" x="1800225" y="6035675"/>
          <p14:tracePt t="163549" x="1836738" y="6035675"/>
          <p14:tracePt t="163556" x="1890713" y="6035675"/>
          <p14:tracePt t="163564" x="1946275" y="6018213"/>
          <p14:tracePt t="163571" x="2009775" y="6008688"/>
          <p14:tracePt t="163579" x="2055813" y="5991225"/>
          <p14:tracePt t="163587" x="2082800" y="5972175"/>
          <p14:tracePt t="163595" x="2119313" y="5954713"/>
          <p14:tracePt t="163602" x="2146300" y="5945188"/>
          <p14:tracePt t="163610" x="2182813" y="5935663"/>
          <p14:tracePt t="163619" x="2228850" y="5926138"/>
          <p14:tracePt t="163624" x="2255838" y="5918200"/>
          <p14:tracePt t="163632" x="2292350" y="5889625"/>
          <p14:tracePt t="163639" x="2311400" y="5889625"/>
          <p14:tracePt t="163648" x="2328863" y="5881688"/>
          <p14:tracePt t="163655" x="2338388" y="5881688"/>
          <p14:tracePt t="163663" x="2357438" y="5872163"/>
          <p14:tracePt t="163671" x="2365375" y="5872163"/>
          <p14:tracePt t="163678" x="2374900" y="5872163"/>
          <p14:tracePt t="163686" x="2393950" y="5872163"/>
          <p14:tracePt t="163693" x="2401888" y="5872163"/>
          <p14:tracePt t="163702" x="2411413" y="5862638"/>
          <p14:tracePt t="163708" x="2430463" y="5853113"/>
          <p14:tracePt t="163716" x="2438400" y="5853113"/>
          <p14:tracePt t="163723" x="2447925" y="5843588"/>
          <p14:tracePt t="163731" x="2457450" y="5835650"/>
          <p14:tracePt t="163738" x="2474913" y="5816600"/>
          <p14:tracePt t="163747" x="2511425" y="5799138"/>
          <p14:tracePt t="163755" x="2511425" y="5789613"/>
          <p14:tracePt t="163762" x="2520950" y="5762625"/>
          <p14:tracePt t="163769" x="2530475" y="5734050"/>
          <p14:tracePt t="163777" x="2547938" y="5697538"/>
          <p14:tracePt t="163785" x="2557463" y="5643563"/>
          <p14:tracePt t="163792" x="2557463" y="5607050"/>
          <p14:tracePt t="163799" x="2566988" y="5570538"/>
          <p14:tracePt t="163807" x="2566988" y="5514975"/>
          <p14:tracePt t="163815" x="2566988" y="5487988"/>
          <p14:tracePt t="163821" x="2566988" y="5461000"/>
          <p14:tracePt t="163830" x="2557463" y="5414963"/>
          <p14:tracePt t="163837" x="2540000" y="5378450"/>
          <p14:tracePt t="163845" x="2530475" y="5332413"/>
          <p14:tracePt t="163853" x="2511425" y="5305425"/>
          <p14:tracePt t="163860" x="2493963" y="5287963"/>
          <p14:tracePt t="163868" x="2484438" y="5251450"/>
          <p14:tracePt t="163876" x="2466975" y="5232400"/>
          <p14:tracePt t="163884" x="2457450" y="5214938"/>
          <p14:tracePt t="163890" x="2438400" y="5195888"/>
          <p14:tracePt t="163899" x="2430463" y="5178425"/>
          <p14:tracePt t="163905" x="2401888" y="5159375"/>
          <p14:tracePt t="163914" x="2393950" y="5141913"/>
          <p14:tracePt t="163921" x="2374900" y="5132388"/>
          <p14:tracePt t="163928" x="2357438" y="5113338"/>
          <p14:tracePt t="163936" x="2338388" y="5086350"/>
          <p14:tracePt t="163944" x="2311400" y="5076825"/>
          <p14:tracePt t="163952" x="2301875" y="5076825"/>
          <p14:tracePt t="163959" x="2284413" y="5068888"/>
          <p14:tracePt t="163968" x="2274888" y="5059363"/>
          <p14:tracePt t="163974" x="2265363" y="5059363"/>
          <p14:tracePt t="163983" x="2265363" y="5049838"/>
          <p14:tracePt t="163989" x="2247900" y="5049838"/>
          <p14:tracePt t="163997" x="2228850" y="5032375"/>
          <p14:tracePt t="164004" x="2219325" y="5032375"/>
          <p14:tracePt t="164020" x="2211388" y="5022850"/>
          <p14:tracePt t="164028" x="2201863" y="5022850"/>
          <p14:tracePt t="164036" x="2182813" y="5022850"/>
          <p14:tracePt t="164043" x="2174875" y="5022850"/>
          <p14:tracePt t="164052" x="2146300" y="5022850"/>
          <p14:tracePt t="164058" x="2109788" y="5022850"/>
          <p14:tracePt t="164066" x="2073275" y="5040313"/>
          <p14:tracePt t="164073" x="2046288" y="5049838"/>
          <p14:tracePt t="164081" x="2019300" y="5059363"/>
          <p14:tracePt t="164087" x="1963738" y="5076825"/>
          <p14:tracePt t="164096" x="1927225" y="5086350"/>
          <p14:tracePt t="164104" x="1890713" y="5105400"/>
          <p14:tracePt t="164111" x="1844675" y="5132388"/>
          <p14:tracePt t="164119" x="1781175" y="5149850"/>
          <p14:tracePt t="164126" x="1735138" y="5186363"/>
          <p14:tracePt t="164135" x="1698625" y="5222875"/>
          <p14:tracePt t="164141" x="1635125" y="5268913"/>
          <p14:tracePt t="164149" x="1589088" y="5324475"/>
          <p14:tracePt t="164156" x="1535113" y="5368925"/>
          <p14:tracePt t="164164" x="1506538" y="5451475"/>
          <p14:tracePt t="164171" x="1470025" y="5497513"/>
          <p14:tracePt t="164179" x="1452563" y="5543550"/>
          <p14:tracePt t="164192" x="1416050" y="5607050"/>
          <p14:tracePt t="164194" x="1389063" y="5670550"/>
          <p14:tracePt t="164202" x="1379538" y="5697538"/>
          <p14:tracePt t="164210" x="1379538" y="5716588"/>
          <p14:tracePt t="164218" x="1370013" y="5734050"/>
          <p14:tracePt t="164225" x="1370013" y="5753100"/>
          <p14:tracePt t="164235" x="1352550" y="5770563"/>
          <p14:tracePt t="164240" x="1352550" y="5780088"/>
          <p14:tracePt t="164248" x="1352550" y="5789613"/>
          <p14:tracePt t="164263" x="1352550" y="5799138"/>
          <p14:tracePt t="164270" x="1352550" y="5807075"/>
          <p14:tracePt t="164286" x="1360488" y="5826125"/>
          <p14:tracePt t="164294" x="1360488" y="5835650"/>
          <p14:tracePt t="164302" x="1360488" y="5843588"/>
          <p14:tracePt t="164318" x="1360488" y="5853113"/>
          <p14:tracePt t="164323" x="1360488" y="5862638"/>
          <p14:tracePt t="164332" x="1370013" y="5881688"/>
          <p14:tracePt t="164338" x="1370013" y="5899150"/>
          <p14:tracePt t="164347" x="1379538" y="5918200"/>
          <p14:tracePt t="164362" x="1389063" y="5945188"/>
          <p14:tracePt t="164369" x="1416050" y="5972175"/>
          <p14:tracePt t="164377" x="1433513" y="6008688"/>
          <p14:tracePt t="164385" x="1452563" y="6027738"/>
          <p14:tracePt t="164392" x="1489075" y="6064250"/>
          <p14:tracePt t="164402" x="1552575" y="6100763"/>
          <p14:tracePt t="164407" x="1625600" y="6145213"/>
          <p14:tracePt t="164415" x="1727200" y="6181725"/>
          <p14:tracePt t="164422" x="1827213" y="6237288"/>
          <p14:tracePt t="164430" x="1909763" y="6264275"/>
          <p14:tracePt t="164439" x="1982788" y="6283325"/>
          <p14:tracePt t="164446" x="2046288" y="6291263"/>
          <p14:tracePt t="164452" x="2082800" y="6291263"/>
          <p14:tracePt t="164461" x="2136775" y="6291263"/>
          <p14:tracePt t="164469" x="2211388" y="6291263"/>
          <p14:tracePt t="164476" x="2292350" y="6273800"/>
          <p14:tracePt t="164485" x="2347913" y="6264275"/>
          <p14:tracePt t="164491" x="2430463" y="6237288"/>
          <p14:tracePt t="164500" x="2547938" y="6173788"/>
          <p14:tracePt t="164505" x="2630488" y="6137275"/>
          <p14:tracePt t="164514" x="2695575" y="6081713"/>
          <p14:tracePt t="164522" x="2768600" y="6054725"/>
          <p14:tracePt t="164529" x="2805113" y="6027738"/>
          <p14:tracePt t="164536" x="2832100" y="6008688"/>
          <p14:tracePt t="164543" x="2841625" y="5972175"/>
          <p14:tracePt t="164553" x="2868613" y="5954713"/>
          <p14:tracePt t="164559" x="2878138" y="5926138"/>
          <p14:tracePt t="164568" x="2886075" y="5881688"/>
          <p14:tracePt t="164574" x="2886075" y="5853113"/>
          <p14:tracePt t="164584" x="2886075" y="5816600"/>
          <p14:tracePt t="164589" x="2886075" y="5780088"/>
          <p14:tracePt t="164597" x="2886075" y="5753100"/>
          <p14:tracePt t="164604" x="2886075" y="5726113"/>
          <p14:tracePt t="164613" x="2878138" y="5680075"/>
          <p14:tracePt t="164619" x="2849563" y="5653088"/>
          <p14:tracePt t="164628" x="2813050" y="5597525"/>
          <p14:tracePt t="164636" x="2786063" y="5561013"/>
          <p14:tracePt t="164643" x="2749550" y="5534025"/>
          <p14:tracePt t="164651" x="2695575" y="5507038"/>
          <p14:tracePt t="164658" x="2657475" y="5487988"/>
          <p14:tracePt t="164668" x="2630488" y="5461000"/>
          <p14:tracePt t="164673" x="2584450" y="5451475"/>
          <p14:tracePt t="164681" x="2540000" y="5434013"/>
          <p14:tracePt t="164688" x="2511425" y="5434013"/>
          <p14:tracePt t="164696" x="2484438" y="5414963"/>
          <p14:tracePt t="164704" x="2466975" y="5414963"/>
          <p14:tracePt t="164710" x="2447925" y="5397500"/>
          <p14:tracePt t="164719" x="2401888" y="5397500"/>
          <p14:tracePt t="164727" x="2347913" y="5397500"/>
          <p14:tracePt t="164735" x="2274888" y="5397500"/>
          <p14:tracePt t="164741" x="2182813" y="5397500"/>
          <p14:tracePt t="164750" x="2073275" y="5405438"/>
          <p14:tracePt t="164756" x="2000250" y="5405438"/>
          <p14:tracePt t="164765" x="1936750" y="5434013"/>
          <p14:tracePt t="164771" x="1890713" y="5441950"/>
          <p14:tracePt t="164780" x="1836738" y="5451475"/>
          <p14:tracePt t="164788" x="1808163" y="5461000"/>
          <p14:tracePt t="164795" x="1771650" y="5470525"/>
          <p14:tracePt t="164803" x="1763713" y="5478463"/>
          <p14:tracePt t="164819" x="1754188" y="5487988"/>
          <p14:tracePt t="164835" x="1744663" y="5487988"/>
          <p14:tracePt t="164847" x="1735138" y="5497513"/>
          <p14:tracePt t="164863" x="1727200" y="5507038"/>
          <p14:tracePt t="164886" x="1717675" y="5514975"/>
          <p14:tracePt t="164893" x="1698625" y="5514975"/>
          <p14:tracePt t="164902" x="1698625" y="5524500"/>
          <p14:tracePt t="165327" x="1754188" y="5497513"/>
          <p14:tracePt t="165334" x="1817688" y="5470525"/>
          <p14:tracePt t="165342" x="1917700" y="5434013"/>
          <p14:tracePt t="165350" x="2036763" y="5387975"/>
          <p14:tracePt t="165356" x="2182813" y="5341938"/>
          <p14:tracePt t="165367" x="2320925" y="5268913"/>
          <p14:tracePt t="165372" x="2484438" y="5186363"/>
          <p14:tracePt t="165380" x="2640013" y="5113338"/>
          <p14:tracePt t="165387" x="2722563" y="5013325"/>
          <p14:tracePt t="165395" x="2822575" y="4940300"/>
          <p14:tracePt t="165403" x="2959100" y="4830763"/>
          <p14:tracePt t="165411" x="3087688" y="4711700"/>
          <p14:tracePt t="165419" x="3224213" y="4621213"/>
          <p14:tracePt t="165426" x="3352800" y="4548188"/>
          <p14:tracePt t="165435" x="3508375" y="4438650"/>
          <p14:tracePt t="165441" x="3608388" y="4383088"/>
          <p14:tracePt t="165450" x="3671888" y="4346575"/>
          <p14:tracePt t="165456" x="3717925" y="4319588"/>
          <p14:tracePt t="165464" x="3744913" y="4300538"/>
          <p14:tracePt t="165471" x="3763963" y="4292600"/>
          <p14:tracePt t="165479" x="3773488" y="4273550"/>
          <p14:tracePt t="165486" x="3781425" y="4273550"/>
          <p14:tracePt t="165502" x="3790950" y="4264025"/>
          <p14:tracePt t="165509" x="3800475" y="4264025"/>
          <p14:tracePt t="165525" x="3810000" y="4264025"/>
          <p14:tracePt t="165707" x="3735388" y="4310063"/>
          <p14:tracePt t="165714" x="3617913" y="4402138"/>
          <p14:tracePt t="165721" x="3516313" y="4475163"/>
          <p14:tracePt t="165729" x="3398838" y="4565650"/>
          <p14:tracePt t="165736" x="3279775" y="4638675"/>
          <p14:tracePt t="165745" x="3197225" y="4721225"/>
          <p14:tracePt t="165752" x="3097213" y="4794250"/>
          <p14:tracePt t="165760" x="3032125" y="4830763"/>
          <p14:tracePt t="165768" x="2968625" y="4884738"/>
          <p14:tracePt t="165775" x="2905125" y="4922838"/>
          <p14:tracePt t="165784" x="2878138" y="4940300"/>
          <p14:tracePt t="165790" x="2841625" y="4967288"/>
          <p14:tracePt t="165799" x="2813050" y="4986338"/>
          <p14:tracePt t="165805" x="2795588" y="5003800"/>
          <p14:tracePt t="165813" x="2786063" y="5013325"/>
          <p14:tracePt t="165823" x="2776538" y="5022850"/>
          <p14:tracePt t="165828" x="2768600" y="5032375"/>
          <p14:tracePt t="165837" x="2749550" y="5032375"/>
          <p14:tracePt t="165866" x="2740025" y="5032375"/>
          <p14:tracePt t="165882" x="2740025" y="5040313"/>
          <p14:tracePt t="165901" x="2722563" y="5059363"/>
          <p14:tracePt t="165909" x="2713038" y="5059363"/>
          <p14:tracePt t="165911" x="2713038" y="5068888"/>
          <p14:tracePt t="165920" x="2703513" y="5068888"/>
          <p14:tracePt t="165927" x="2695575" y="5076825"/>
          <p14:tracePt t="165935" x="2686050" y="5086350"/>
          <p14:tracePt t="165957" x="2676525" y="5086350"/>
          <p14:tracePt t="166862" x="2676525" y="5122863"/>
          <p14:tracePt t="166870" x="2676525" y="5141913"/>
          <p14:tracePt t="166876" x="2676525" y="5205413"/>
          <p14:tracePt t="166884" x="2695575" y="5251450"/>
          <p14:tracePt t="166892" x="2713038" y="5295900"/>
          <p14:tracePt t="166899" x="2722563" y="5341938"/>
          <p14:tracePt t="166907" x="2722563" y="5397500"/>
          <p14:tracePt t="166917" x="2732088" y="5424488"/>
          <p14:tracePt t="166922" x="2740025" y="5451475"/>
          <p14:tracePt t="166930" x="2749550" y="5470525"/>
          <p14:tracePt t="166937" x="2759075" y="5487988"/>
          <p14:tracePt t="166945" x="2759075" y="5507038"/>
          <p14:tracePt t="166954" x="2768600" y="5551488"/>
          <p14:tracePt t="166960" x="2786063" y="5570538"/>
          <p14:tracePt t="166968" x="2795588" y="5588000"/>
          <p14:tracePt t="166976" x="2795588" y="5607050"/>
          <p14:tracePt t="166984" x="2805113" y="5607050"/>
          <p14:tracePt t="166991" x="2805113" y="5616575"/>
          <p14:tracePt t="167006" x="2813050" y="5624513"/>
          <p14:tracePt t="167044" x="2822575" y="5634038"/>
          <p14:tracePt t="167058" x="2849563" y="5653088"/>
          <p14:tracePt t="167066" x="2859088" y="5661025"/>
          <p14:tracePt t="167074" x="2868613" y="5680075"/>
          <p14:tracePt t="167083" x="2868613" y="5689600"/>
          <p14:tracePt t="167089" x="2878138" y="5689600"/>
          <p14:tracePt t="167097" x="2878138" y="5707063"/>
          <p14:tracePt t="167105" x="2886075" y="5716588"/>
          <p14:tracePt t="167119" x="2895600" y="5716588"/>
          <p14:tracePt t="167127" x="2895600" y="5726113"/>
          <p14:tracePt t="167135" x="2905125" y="5726113"/>
          <p14:tracePt t="167143" x="2914650" y="5734050"/>
          <p14:tracePt t="167150" x="2922588" y="5743575"/>
          <p14:tracePt t="167158" x="2922588" y="5753100"/>
          <p14:tracePt t="167167" x="2941638" y="5780088"/>
          <p14:tracePt t="167173" x="2968625" y="5799138"/>
          <p14:tracePt t="173152" x="2922588" y="5734050"/>
          <p14:tracePt t="173160" x="2868613" y="5653088"/>
          <p14:tracePt t="173166" x="2813050" y="5570538"/>
          <p14:tracePt t="173175" x="2786063" y="5487988"/>
          <p14:tracePt t="173182" x="2740025" y="5441950"/>
          <p14:tracePt t="173190" x="2703513" y="5405438"/>
          <p14:tracePt t="173199" x="2676525" y="5378450"/>
          <p14:tracePt t="173206" x="2630488" y="5351463"/>
          <p14:tracePt t="173213" x="2593975" y="5324475"/>
          <p14:tracePt t="173220" x="2566988" y="5305425"/>
          <p14:tracePt t="173230" x="2520950" y="5287963"/>
          <p14:tracePt t="173236" x="2493963" y="5278438"/>
          <p14:tracePt t="173243" x="2466975" y="5278438"/>
          <p14:tracePt t="173251" x="2438400" y="5268913"/>
          <p14:tracePt t="173258" x="2420938" y="5268913"/>
          <p14:tracePt t="173266" x="2365375" y="5278438"/>
          <p14:tracePt t="173274" x="2320925" y="5278438"/>
          <p14:tracePt t="173281" x="2274888" y="5287963"/>
          <p14:tracePt t="173289" x="2238375" y="5295900"/>
          <p14:tracePt t="173297" x="2192338" y="5305425"/>
          <p14:tracePt t="173303" x="2128838" y="5332413"/>
          <p14:tracePt t="173313" x="2092325" y="5351463"/>
          <p14:tracePt t="173319" x="2009775" y="5397500"/>
          <p14:tracePt t="173328" x="1946275" y="5434013"/>
          <p14:tracePt t="173334" x="1844675" y="5461000"/>
          <p14:tracePt t="173342" x="1763713" y="5497513"/>
          <p14:tracePt t="173349" x="1671638" y="5524500"/>
          <p14:tracePt t="173357" x="1625600" y="5561013"/>
          <p14:tracePt t="173366" x="1579563" y="5588000"/>
          <p14:tracePt t="173372" x="1543050" y="5616575"/>
          <p14:tracePt t="173380" x="1516063" y="5624513"/>
          <p14:tracePt t="173387" x="1498600" y="5643563"/>
          <p14:tracePt t="173396" x="1452563" y="5670550"/>
          <p14:tracePt t="173403" x="1425575" y="5689600"/>
          <p14:tracePt t="173413" x="1389063" y="5697538"/>
          <p14:tracePt t="173418" x="1360488" y="5716588"/>
          <p14:tracePt t="173426" x="1352550" y="5726113"/>
          <p14:tracePt t="173433" x="1333500" y="5734050"/>
          <p14:tracePt t="173441" x="1323975" y="5734050"/>
          <p14:tracePt t="173472" x="1316038" y="5743575"/>
          <p14:tracePt t="173494" x="1306513" y="5743575"/>
          <p14:tracePt t="173692" x="1352550" y="5716588"/>
          <p14:tracePt t="173699" x="1416050" y="5689600"/>
          <p14:tracePt t="173706" x="1470025" y="5680075"/>
          <p14:tracePt t="173715" x="1516063" y="5670550"/>
          <p14:tracePt t="173722" x="1535113" y="5661025"/>
          <p14:tracePt t="173729" x="1552575" y="5661025"/>
          <p14:tracePt t="173737" x="1571625" y="5661025"/>
          <p14:tracePt t="173746" x="1598613" y="5661025"/>
          <p14:tracePt t="173752" x="1644650" y="5661025"/>
          <p14:tracePt t="173760" x="1654175" y="5661025"/>
          <p14:tracePt t="173767" x="1690688" y="5670550"/>
          <p14:tracePt t="173775" x="1717675" y="5680075"/>
          <p14:tracePt t="173782" x="1735138" y="5697538"/>
          <p14:tracePt t="173790" x="1771650" y="5707063"/>
          <p14:tracePt t="173799" x="1790700" y="5734050"/>
          <p14:tracePt t="173805" x="1808163" y="5770563"/>
          <p14:tracePt t="173813" x="1827213" y="5799138"/>
          <p14:tracePt t="173820" x="1844675" y="5826125"/>
          <p14:tracePt t="173828" x="1863725" y="5862638"/>
          <p14:tracePt t="173835" x="1873250" y="5899150"/>
          <p14:tracePt t="173845" x="1873250" y="5918200"/>
          <p14:tracePt t="173851" x="1873250" y="5945188"/>
          <p14:tracePt t="173865" x="1873250" y="5954713"/>
          <p14:tracePt t="173886" x="1873250" y="5962650"/>
          <p14:tracePt t="173897" x="1863725" y="5972175"/>
          <p14:tracePt t="173904" x="1854200" y="5991225"/>
          <p14:tracePt t="173912" x="1827213" y="5999163"/>
          <p14:tracePt t="173919" x="1808163" y="5999163"/>
          <p14:tracePt t="173928" x="1790700" y="5999163"/>
          <p14:tracePt t="173934" x="1781175" y="5999163"/>
          <p14:tracePt t="173942" x="1754188" y="5999163"/>
          <p14:tracePt t="173949" x="1727200" y="5999163"/>
          <p14:tracePt t="173956" x="1690688" y="5981700"/>
          <p14:tracePt t="173964" x="1671638" y="5972175"/>
          <p14:tracePt t="173973" x="1662113" y="5972175"/>
          <p14:tracePt t="173980" x="1662113" y="5962650"/>
          <p14:tracePt t="173995" x="1644650" y="5962650"/>
          <p14:tracePt t="174063" x="1644650" y="5954713"/>
          <p14:tracePt t="174079" x="1644650" y="5945188"/>
          <p14:tracePt t="174086" x="1654175" y="5926138"/>
          <p14:tracePt t="174095" x="1654175" y="5908675"/>
          <p14:tracePt t="174101" x="1662113" y="5889625"/>
          <p14:tracePt t="174109" x="1662113" y="5872163"/>
          <p14:tracePt t="174116" x="1671638" y="5862638"/>
          <p14:tracePt t="174131" x="1681163" y="5843588"/>
          <p14:tracePt t="174139" x="1708150" y="5826125"/>
          <p14:tracePt t="174148" x="1727200" y="5799138"/>
          <p14:tracePt t="174154" x="1744663" y="5780088"/>
          <p14:tracePt t="174163" x="1754188" y="5762625"/>
          <p14:tracePt t="174170" x="1763713" y="5762625"/>
          <p14:tracePt t="174192" x="1771650" y="5743575"/>
          <p14:tracePt t="174268" x="1771650" y="5734050"/>
          <p14:tracePt t="174306" x="1781175" y="5734050"/>
          <p14:tracePt t="174329" x="1790700" y="5734050"/>
          <p14:tracePt t="174337" x="1808163" y="5734050"/>
          <p14:tracePt t="174345" x="1827213" y="5726113"/>
          <p14:tracePt t="174352" x="1844675" y="5716588"/>
          <p14:tracePt t="174359" x="1890713" y="5689600"/>
          <p14:tracePt t="174367" x="1917700" y="5680075"/>
          <p14:tracePt t="174375" x="1982788" y="5661025"/>
          <p14:tracePt t="174381" x="2073275" y="5634038"/>
          <p14:tracePt t="174389" x="2174875" y="5570538"/>
          <p14:tracePt t="174399" x="2292350" y="5514975"/>
          <p14:tracePt t="174405" x="2393950" y="5441950"/>
          <p14:tracePt t="174412" x="2557463" y="5368925"/>
          <p14:tracePt t="174420" x="2759075" y="5251450"/>
          <p14:tracePt t="174429" x="3005138" y="5132388"/>
          <p14:tracePt t="174434" x="3214688" y="5032375"/>
          <p14:tracePt t="174442" x="3398838" y="4913313"/>
          <p14:tracePt t="174450" x="3552825" y="4821238"/>
          <p14:tracePt t="174458" x="3690938" y="4757738"/>
          <p14:tracePt t="174465" x="3854450" y="4702175"/>
          <p14:tracePt t="174474" x="4029075" y="4621213"/>
          <p14:tracePt t="174483" x="4192588" y="4565650"/>
          <p14:tracePt t="174488" x="4367213" y="4519613"/>
          <p14:tracePt t="174496" x="4494213" y="4475163"/>
          <p14:tracePt t="174504" x="4613275" y="4410075"/>
          <p14:tracePt t="174512" x="4695825" y="4356100"/>
          <p14:tracePt t="174519" x="4776788" y="4300538"/>
          <p14:tracePt t="174529" x="4878388" y="4264025"/>
          <p14:tracePt t="174534" x="4941888" y="4219575"/>
          <p14:tracePt t="174542" x="5005388" y="4183063"/>
          <p14:tracePt t="174549" x="5087938" y="4127500"/>
          <p14:tracePt t="174557" x="5151438" y="4090988"/>
          <p14:tracePt t="174565" x="5197475" y="4073525"/>
          <p14:tracePt t="174572" x="5243513" y="4037013"/>
          <p14:tracePt t="174579" x="5289550" y="3981450"/>
          <p14:tracePt t="174587" x="5334000" y="3944938"/>
          <p14:tracePt t="174594" x="5389563" y="3881438"/>
          <p14:tracePt t="174601" x="5426075" y="3852863"/>
          <p14:tracePt t="174609" x="5445125" y="3816350"/>
          <p14:tracePt t="174616" x="5462588" y="3798888"/>
          <p14:tracePt t="174624" x="5489575" y="3779838"/>
          <p14:tracePt t="174631" x="5499100" y="3762375"/>
          <p14:tracePt t="174639" x="5526088" y="3725863"/>
          <p14:tracePt t="174647" x="5535613" y="3706813"/>
          <p14:tracePt t="174654" x="5554663" y="3679825"/>
          <p14:tracePt t="174662" x="5591175" y="3633788"/>
          <p14:tracePt t="174671" x="5618163" y="3606800"/>
          <p14:tracePt t="174679" x="5627688" y="3589338"/>
          <p14:tracePt t="174686" x="5645150" y="3560763"/>
          <p14:tracePt t="174695" x="5654675" y="3533775"/>
          <p14:tracePt t="174700" x="5672138" y="3524250"/>
          <p14:tracePt t="174709" x="5700713" y="3506788"/>
          <p14:tracePt t="174715" x="5708650" y="3487738"/>
          <p14:tracePt t="174724" x="5737225" y="3470275"/>
          <p14:tracePt t="174730" x="5773738" y="3424238"/>
          <p14:tracePt t="174738" x="5818188" y="3370263"/>
          <p14:tracePt t="174747" x="5900738" y="3314700"/>
          <p14:tracePt t="174754" x="5965825" y="3278188"/>
          <p14:tracePt t="174761" x="6019800" y="3232150"/>
          <p14:tracePt t="174769" x="6046788" y="3205163"/>
          <p14:tracePt t="174778" x="6065838" y="3178175"/>
          <p14:tracePt t="174784" x="6111875" y="3159125"/>
          <p14:tracePt t="174792" x="6129338" y="3141663"/>
          <p14:tracePt t="174799" x="6148388" y="3132138"/>
          <p14:tracePt t="174807" x="6156325" y="3132138"/>
          <p14:tracePt t="174845" x="6165850" y="3122613"/>
          <p14:tracePt t="174852" x="6175375" y="3122613"/>
          <p14:tracePt t="174861" x="6184900" y="3122613"/>
          <p14:tracePt t="174868" x="6192838" y="3114675"/>
          <p14:tracePt t="174885" x="6221413" y="3095625"/>
          <p14:tracePt t="174891" x="6238875" y="3086100"/>
          <p14:tracePt t="174898" x="6265863" y="3086100"/>
          <p14:tracePt t="174906" x="6284913" y="3078163"/>
          <p14:tracePt t="174913" x="6294438" y="3068638"/>
          <p14:tracePt t="174920" x="6311900" y="3068638"/>
          <p14:tracePt t="174929" x="6321425" y="3068638"/>
          <p14:tracePt t="174937" x="6330950" y="3059113"/>
          <p14:tracePt t="174944" x="6357938" y="3049588"/>
          <p14:tracePt t="174952" x="6384925" y="3032125"/>
          <p14:tracePt t="174959" x="6430963" y="3022600"/>
          <p14:tracePt t="174966" x="6467475" y="3013075"/>
          <p14:tracePt t="174974" x="6513513" y="3005138"/>
          <p14:tracePt t="174981" x="6540500" y="2986088"/>
          <p14:tracePt t="174989" x="6559550" y="2968625"/>
          <p14:tracePt t="174998" x="6586538" y="2959100"/>
          <p14:tracePt t="175756" x="6604000" y="2959100"/>
          <p14:tracePt t="175795" x="6613525" y="2959100"/>
          <p14:tracePt t="175825" x="6613525" y="2976563"/>
          <p14:tracePt t="175833" x="6623050" y="2976563"/>
          <p14:tracePt t="175893" x="6632575" y="2976563"/>
          <p14:tracePt t="175923" x="6632575" y="2986088"/>
          <p14:tracePt t="175931" x="6640513" y="2986088"/>
          <p14:tracePt t="175969" x="6650038" y="2986088"/>
          <p14:tracePt t="176030" x="6650038" y="2995613"/>
          <p14:tracePt t="176045" x="6659563" y="2995613"/>
          <p14:tracePt t="176053" x="6669088" y="2995613"/>
          <p14:tracePt t="176061" x="6677025" y="3005138"/>
          <p14:tracePt t="176068" x="6686550" y="3005138"/>
          <p14:tracePt t="176078" x="6696075" y="3005138"/>
          <p14:tracePt t="176091" x="6705600" y="3005138"/>
          <p14:tracePt t="176098" x="6723063" y="3005138"/>
          <p14:tracePt t="176106" x="6732588" y="3013075"/>
          <p14:tracePt t="176113" x="6759575" y="3013075"/>
          <p14:tracePt t="176122" x="6778625" y="3013075"/>
          <p14:tracePt t="176129" x="6796088" y="3013075"/>
          <p14:tracePt t="176137" x="6815138" y="3013075"/>
          <p14:tracePt t="176152" x="6815138" y="3022600"/>
          <p14:tracePt t="176161" x="6823075" y="3022600"/>
          <p14:tracePt t="176167" x="6832600" y="3022600"/>
          <p14:tracePt t="176182" x="6842125" y="3022600"/>
          <p14:tracePt t="176197" x="6851650" y="3022600"/>
          <p14:tracePt t="176205" x="6859588" y="3022600"/>
          <p14:tracePt t="176212" x="6869113" y="3022600"/>
          <p14:tracePt t="176236" x="6878638" y="3022600"/>
          <p14:tracePt t="176251" x="6896100" y="3022600"/>
          <p14:tracePt t="176259" x="6905625" y="3022600"/>
          <p14:tracePt t="176266" x="6924675" y="3022600"/>
          <p14:tracePt t="176273" x="6932613" y="3022600"/>
          <p14:tracePt t="176280" x="6942138" y="3022600"/>
          <p14:tracePt t="176296" x="6951663" y="3022600"/>
          <p14:tracePt t="176312" x="6961188" y="3013075"/>
          <p14:tracePt t="176328" x="6969125" y="3013075"/>
          <p14:tracePt t="176349" x="6978650" y="3013075"/>
          <p14:tracePt t="176394" x="6988175" y="3013075"/>
          <p14:tracePt t="176471" x="6997700" y="3013075"/>
          <p14:tracePt t="176502" x="6997700" y="3005138"/>
          <p14:tracePt t="176562" x="7007225" y="2995613"/>
          <p14:tracePt t="176570" x="7007225" y="2986088"/>
          <p14:tracePt t="176577" x="7007225" y="2968625"/>
          <p14:tracePt t="176585" x="7015163" y="2949575"/>
          <p14:tracePt t="176594" x="7015163" y="2930525"/>
          <p14:tracePt t="176600" x="7015163" y="2913063"/>
          <p14:tracePt t="176607" x="7015163" y="2886075"/>
          <p14:tracePt t="176615" x="7015163" y="2857500"/>
          <p14:tracePt t="176623" x="7015163" y="2830513"/>
          <p14:tracePt t="176630" x="7015163" y="2784475"/>
          <p14:tracePt t="176638" x="7007225" y="2767013"/>
          <p14:tracePt t="176646" x="7007225" y="2747963"/>
          <p14:tracePt t="176654" x="6997700" y="2740025"/>
          <p14:tracePt t="176661" x="6997700" y="2730500"/>
          <p14:tracePt t="176677" x="6988175" y="2720975"/>
          <p14:tracePt t="176692" x="6988175" y="2711450"/>
          <p14:tracePt t="176713" x="6988175" y="2703513"/>
          <p14:tracePt t="176722" x="6978650" y="2703513"/>
          <p14:tracePt t="176752" x="6969125" y="2693988"/>
          <p14:tracePt t="176768" x="6961188" y="2693988"/>
          <p14:tracePt t="176776" x="6951663" y="2693988"/>
          <p14:tracePt t="176782" x="6942138" y="2693988"/>
          <p14:tracePt t="176790" x="6932613" y="2693988"/>
          <p14:tracePt t="176797" x="6924675" y="2693988"/>
          <p14:tracePt t="176806" x="6905625" y="2693988"/>
          <p14:tracePt t="176812" x="6859588" y="2693988"/>
          <p14:tracePt t="176821" x="6832600" y="2703513"/>
          <p14:tracePt t="176828" x="6796088" y="2730500"/>
          <p14:tracePt t="176836" x="6769100" y="2740025"/>
          <p14:tracePt t="176845" x="6742113" y="2747963"/>
          <p14:tracePt t="176851" x="6723063" y="2767013"/>
          <p14:tracePt t="176860" x="6677025" y="2776538"/>
          <p14:tracePt t="176866" x="6650038" y="2794000"/>
          <p14:tracePt t="176875" x="6613525" y="2830513"/>
          <p14:tracePt t="176881" x="6596063" y="2857500"/>
          <p14:tracePt t="176888" x="6567488" y="2876550"/>
          <p14:tracePt t="176896" x="6550025" y="2894013"/>
          <p14:tracePt t="176905" x="6513513" y="2922588"/>
          <p14:tracePt t="176912" x="6494463" y="2940050"/>
          <p14:tracePt t="176919" x="6486525" y="2949575"/>
          <p14:tracePt t="176928" x="6477000" y="2949575"/>
          <p14:tracePt t="176934" x="6477000" y="2959100"/>
          <p14:tracePt t="176950" x="6467475" y="2959100"/>
          <p14:tracePt t="177178" x="6486525" y="2959100"/>
          <p14:tracePt t="177185" x="6540500" y="2959100"/>
          <p14:tracePt t="177193" x="6586538" y="2959100"/>
          <p14:tracePt t="177201" x="6623050" y="2959100"/>
          <p14:tracePt t="177211" x="6669088" y="2959100"/>
          <p14:tracePt t="177216" x="6723063" y="2959100"/>
          <p14:tracePt t="177223" x="6759575" y="2949575"/>
          <p14:tracePt t="177231" x="6805613" y="2940050"/>
          <p14:tracePt t="177239" x="6851650" y="2940050"/>
          <p14:tracePt t="177247" x="6869113" y="2940050"/>
          <p14:tracePt t="177254" x="6896100" y="2930525"/>
          <p14:tracePt t="177262" x="6905625" y="2930525"/>
          <p14:tracePt t="177284" x="6915150" y="2930525"/>
          <p14:tracePt t="177384" x="6924675" y="2930525"/>
          <p14:tracePt t="177391" x="6951663" y="2930525"/>
          <p14:tracePt t="177398" x="6969125" y="2930525"/>
          <p14:tracePt t="177405" x="6988175" y="2930525"/>
          <p14:tracePt t="177413" x="7015163" y="2930525"/>
          <p14:tracePt t="177422" x="7061200" y="2940050"/>
          <p14:tracePt t="177429" x="7088188" y="2940050"/>
          <p14:tracePt t="177436" x="7107238" y="2940050"/>
          <p14:tracePt t="177445" x="7134225" y="2940050"/>
          <p14:tracePt t="177451" x="7153275" y="2940050"/>
          <p14:tracePt t="177461" x="7180263" y="2940050"/>
          <p14:tracePt t="177467" x="7226300" y="2940050"/>
          <p14:tracePt t="177476" x="7253288" y="2940050"/>
          <p14:tracePt t="177482" x="7280275" y="2940050"/>
          <p14:tracePt t="177489" x="7326313" y="2940050"/>
          <p14:tracePt t="177497" x="7353300" y="2940050"/>
          <p14:tracePt t="177505" x="7426325" y="2940050"/>
          <p14:tracePt t="177512" x="7462838" y="2949575"/>
          <p14:tracePt t="177520" x="7508875" y="2949575"/>
          <p14:tracePt t="177528" x="7545388" y="2949575"/>
          <p14:tracePt t="177535" x="7600950" y="2949575"/>
          <p14:tracePt t="177543" x="7645400" y="2949575"/>
          <p14:tracePt t="177550" x="7673975" y="2959100"/>
          <p14:tracePt t="177557" x="7700963" y="2959100"/>
          <p14:tracePt t="177565" x="7727950" y="2959100"/>
          <p14:tracePt t="177573" x="7747000" y="2959100"/>
          <p14:tracePt t="177580" x="7764463" y="2959100"/>
          <p14:tracePt t="177589" x="7810500" y="2959100"/>
          <p14:tracePt t="177596" x="7847013" y="2959100"/>
          <p14:tracePt t="177604" x="7864475" y="2959100"/>
          <p14:tracePt t="177612" x="7910513" y="2959100"/>
          <p14:tracePt t="177619" x="7937500" y="2959100"/>
          <p14:tracePt t="177627" x="7974013" y="2959100"/>
          <p14:tracePt t="177634" x="8010525" y="2959100"/>
          <p14:tracePt t="177644" x="8020050" y="2959100"/>
          <p14:tracePt t="177649" x="8039100" y="2959100"/>
          <p14:tracePt t="177657" x="8047038" y="2959100"/>
          <p14:tracePt t="177664" x="8066088" y="2959100"/>
          <p14:tracePt t="177672" x="8085138" y="2959100"/>
          <p14:tracePt t="177679" x="8102600" y="2959100"/>
          <p14:tracePt t="177687" x="8121650" y="2959100"/>
          <p14:tracePt t="177695" x="8148638" y="2959100"/>
          <p14:tracePt t="177703" x="8158163" y="2959100"/>
          <p14:tracePt t="177711" x="8166100" y="2959100"/>
          <p14:tracePt t="177718" x="8185150" y="2968625"/>
          <p14:tracePt t="177727" x="8194675" y="2968625"/>
          <p14:tracePt t="177741" x="8202613" y="2968625"/>
          <p14:tracePt t="177747" x="8221663" y="2976563"/>
          <p14:tracePt t="177756" x="8239125" y="2976563"/>
          <p14:tracePt t="177762" x="8248650" y="2986088"/>
          <p14:tracePt t="177771" x="8267700" y="2986088"/>
          <p14:tracePt t="177778" x="8275638" y="2986088"/>
          <p14:tracePt t="177786" x="8285163" y="2986088"/>
          <p14:tracePt t="177794" x="8304213" y="2986088"/>
          <p14:tracePt t="177801" x="8312150" y="2986088"/>
          <p14:tracePt t="177811" x="8331200" y="2986088"/>
          <p14:tracePt t="177816" x="8348663" y="2986088"/>
          <p14:tracePt t="177824" x="8385175" y="2986088"/>
          <p14:tracePt t="177831" x="8421688" y="2986088"/>
          <p14:tracePt t="177838" x="8458200" y="2986088"/>
          <p14:tracePt t="177846" x="8477250" y="2986088"/>
          <p14:tracePt t="177855" x="8494713" y="2986088"/>
          <p14:tracePt t="177861" x="8513763" y="2986088"/>
          <p14:tracePt t="177870" x="8531225" y="2986088"/>
          <p14:tracePt t="177877" x="8550275" y="2986088"/>
          <p14:tracePt t="177900" x="8642350" y="2976563"/>
          <p14:tracePt t="177909" x="8650288" y="2976563"/>
          <p14:tracePt t="177915" x="8659813" y="2968625"/>
          <p14:tracePt t="177923" x="8669338" y="2968625"/>
          <p14:tracePt t="177930" x="8678863" y="2968625"/>
          <p14:tracePt t="177945" x="8686800" y="2968625"/>
          <p14:tracePt t="177961" x="8696325" y="2959100"/>
          <p14:tracePt t="177977" x="8705850" y="2959100"/>
          <p14:tracePt t="178219" x="8686800" y="2949575"/>
          <p14:tracePt t="178227" x="8669338" y="2940050"/>
          <p14:tracePt t="178234" x="8632825" y="2930525"/>
          <p14:tracePt t="178242" x="8613775" y="2922588"/>
          <p14:tracePt t="178249" x="8586788" y="2922588"/>
          <p14:tracePt t="178257" x="8567738" y="2913063"/>
          <p14:tracePt t="178265" x="8550275" y="2913063"/>
          <p14:tracePt t="178272" x="8513763" y="2913063"/>
          <p14:tracePt t="178279" x="8477250" y="2913063"/>
          <p14:tracePt t="178287" x="8450263" y="2913063"/>
          <p14:tracePt t="178294" x="8421688" y="2913063"/>
          <p14:tracePt t="178303" x="8377238" y="2913063"/>
          <p14:tracePt t="178311" x="8331200" y="2913063"/>
          <p14:tracePt t="178318" x="8294688" y="2913063"/>
          <p14:tracePt t="178326" x="8267700" y="2913063"/>
          <p14:tracePt t="178333" x="8258175" y="2913063"/>
          <p14:tracePt t="178341" x="8239125" y="2913063"/>
          <p14:tracePt t="178348" x="8202613" y="2913063"/>
          <p14:tracePt t="178356" x="8148638" y="2913063"/>
          <p14:tracePt t="178363" x="8121650" y="2913063"/>
          <p14:tracePt t="178372" x="8102600" y="2913063"/>
          <p14:tracePt t="178378" x="8066088" y="2913063"/>
          <p14:tracePt t="178386" x="8047038" y="2922588"/>
          <p14:tracePt t="178402" x="8039100" y="2922588"/>
          <p14:tracePt t="178409" x="8029575" y="2922588"/>
          <p14:tracePt t="178417" x="8020050" y="2922588"/>
          <p14:tracePt t="178432" x="8010525" y="2922588"/>
          <p14:tracePt t="178470" x="7993063" y="2922588"/>
          <p14:tracePt t="178477" x="7983538" y="2922588"/>
          <p14:tracePt t="178492" x="7966075" y="2922588"/>
          <p14:tracePt t="178500" x="7956550" y="2922588"/>
          <p14:tracePt t="178510" x="7947025" y="2922588"/>
          <p14:tracePt t="178516" x="7937500" y="2922588"/>
          <p14:tracePt t="178524" x="7920038" y="2922588"/>
          <p14:tracePt t="178539" x="7900988" y="2922588"/>
          <p14:tracePt t="178545" x="7883525" y="2913063"/>
          <p14:tracePt t="178555" x="7837488" y="2913063"/>
          <p14:tracePt t="178561" x="7820025" y="2913063"/>
          <p14:tracePt t="178569" x="7800975" y="2913063"/>
          <p14:tracePt t="178577" x="7783513" y="2903538"/>
          <p14:tracePt t="178585" x="7764463" y="2903538"/>
          <p14:tracePt t="178594" x="7747000" y="2903538"/>
          <p14:tracePt t="178599" x="7718425" y="2886075"/>
          <p14:tracePt t="178607" x="7700963" y="2876550"/>
          <p14:tracePt t="178614" x="7673975" y="2876550"/>
          <p14:tracePt t="178622" x="7627938" y="2867025"/>
          <p14:tracePt t="178629" x="7608888" y="2857500"/>
          <p14:tracePt t="178637" x="7591425" y="2857500"/>
          <p14:tracePt t="178646" x="7572375" y="2849563"/>
          <p14:tracePt t="178653" x="7554913" y="2849563"/>
          <p14:tracePt t="178660" x="7535863" y="2840038"/>
          <p14:tracePt t="178668" x="7526338" y="2840038"/>
          <p14:tracePt t="178676" x="7518400" y="2840038"/>
          <p14:tracePt t="178683" x="7508875" y="2830513"/>
          <p14:tracePt t="178690" x="7481888" y="2830513"/>
          <p14:tracePt t="178698" x="7462838" y="2830513"/>
          <p14:tracePt t="178706" x="7453313" y="2830513"/>
          <p14:tracePt t="178713" x="7435850" y="2820988"/>
          <p14:tracePt t="178721" x="7416800" y="2820988"/>
          <p14:tracePt t="178728" x="7389813" y="2820988"/>
          <p14:tracePt t="178736" x="7380288" y="2820988"/>
          <p14:tracePt t="178744" x="7362825" y="2820988"/>
          <p14:tracePt t="178759" x="7335838" y="2820988"/>
          <p14:tracePt t="178767" x="7316788" y="2820988"/>
          <p14:tracePt t="178777" x="7307263" y="2820988"/>
          <p14:tracePt t="178782" x="7289800" y="2820988"/>
          <p14:tracePt t="178789" x="7270750" y="2820988"/>
          <p14:tracePt t="178797" x="7253288" y="2820988"/>
          <p14:tracePt t="178805" x="7234238" y="2820988"/>
          <p14:tracePt t="178811" x="7216775" y="2820988"/>
          <p14:tracePt t="178820" x="7197725" y="2820988"/>
          <p14:tracePt t="178828" x="7170738" y="2820988"/>
          <p14:tracePt t="178835" x="7161213" y="2820988"/>
          <p14:tracePt t="178843" x="7153275" y="2820988"/>
          <p14:tracePt t="178850" x="7134225" y="2820988"/>
          <p14:tracePt t="178860" x="7116763" y="2820988"/>
          <p14:tracePt t="178866" x="7107238" y="2820988"/>
          <p14:tracePt t="178873" x="7080250" y="2820988"/>
          <p14:tracePt t="178893" x="7034213" y="2820988"/>
          <p14:tracePt t="178901" x="7007225" y="2820988"/>
          <p14:tracePt t="178903" x="6988175" y="2820988"/>
          <p14:tracePt t="178911" x="6942138" y="2820988"/>
          <p14:tracePt t="178919" x="6896100" y="2849563"/>
          <p14:tracePt t="178927" x="6842125" y="2857500"/>
          <p14:tracePt t="178934" x="6778625" y="2886075"/>
          <p14:tracePt t="178944" x="6732588" y="2894013"/>
          <p14:tracePt t="178948" x="6705600" y="2894013"/>
          <p14:tracePt t="178957" x="6677025" y="2913063"/>
          <p14:tracePt t="178964" x="6669088" y="2913063"/>
          <p14:tracePt t="178972" x="6659563" y="2913063"/>
          <p14:tracePt t="179284" x="6677025" y="2922588"/>
          <p14:tracePt t="179292" x="6705600" y="2930525"/>
          <p14:tracePt t="179298" x="6750050" y="2930525"/>
          <p14:tracePt t="179306" x="6778625" y="2930525"/>
          <p14:tracePt t="179313" x="6805613" y="2940050"/>
          <p14:tracePt t="179321" x="6823075" y="2940050"/>
          <p14:tracePt t="179328" x="6851650" y="2940050"/>
          <p14:tracePt t="179337" x="6869113" y="2949575"/>
          <p14:tracePt t="179345" x="6905625" y="2949575"/>
          <p14:tracePt t="179351" x="6932613" y="2949575"/>
          <p14:tracePt t="179360" x="6951663" y="2949575"/>
          <p14:tracePt t="179367" x="6978650" y="2949575"/>
          <p14:tracePt t="179377" x="6997700" y="2949575"/>
          <p14:tracePt t="179382" x="7043738" y="2949575"/>
          <p14:tracePt t="179390" x="7051675" y="2949575"/>
          <p14:tracePt t="179396" x="7088188" y="2949575"/>
          <p14:tracePt t="179405" x="7107238" y="2949575"/>
          <p14:tracePt t="179412" x="7134225" y="2949575"/>
          <p14:tracePt t="179420" x="7153275" y="2949575"/>
          <p14:tracePt t="179427" x="7161213" y="2949575"/>
          <p14:tracePt t="179435" x="7170738" y="2949575"/>
          <p14:tracePt t="179443" x="7189788" y="2949575"/>
          <p14:tracePt t="179450" x="7207250" y="2959100"/>
          <p14:tracePt t="179458" x="7243763" y="2959100"/>
          <p14:tracePt t="179475" x="7253288" y="2959100"/>
          <p14:tracePt t="179481" x="7270750" y="2959100"/>
          <p14:tracePt t="179489" x="7280275" y="2959100"/>
          <p14:tracePt t="179495" x="7289800" y="2959100"/>
          <p14:tracePt t="179503" x="7307263" y="2959100"/>
          <p14:tracePt t="179519" x="7326313" y="2959100"/>
          <p14:tracePt t="179526" x="7335838" y="2959100"/>
          <p14:tracePt t="179534" x="7353300" y="2959100"/>
          <p14:tracePt t="179542" x="7362825" y="2959100"/>
          <p14:tracePt t="179549" x="7389813" y="2959100"/>
          <p14:tracePt t="179559" x="7408863" y="2959100"/>
          <p14:tracePt t="179564" x="7426325" y="2959100"/>
          <p14:tracePt t="179579" x="7435850" y="2959100"/>
          <p14:tracePt t="179587" x="7453313" y="2959100"/>
          <p14:tracePt t="179594" x="7462838" y="2959100"/>
          <p14:tracePt t="179603" x="7481888" y="2959100"/>
          <p14:tracePt t="179610" x="7489825" y="2959100"/>
          <p14:tracePt t="179618" x="7499350" y="2959100"/>
          <p14:tracePt t="179626" x="7508875" y="2959100"/>
          <p14:tracePt t="179633" x="7535863" y="2959100"/>
          <p14:tracePt t="179643" x="7554913" y="2959100"/>
          <p14:tracePt t="179647" x="7572375" y="2959100"/>
          <p14:tracePt t="179656" x="7591425" y="2959100"/>
          <p14:tracePt t="179663" x="7618413" y="2959100"/>
          <p14:tracePt t="179671" x="7627938" y="2959100"/>
          <p14:tracePt t="179678" x="7637463" y="2959100"/>
          <p14:tracePt t="179686" x="7654925" y="2959100"/>
          <p14:tracePt t="179694" x="7673975" y="2959100"/>
          <p14:tracePt t="179717" x="7681913" y="2959100"/>
          <p14:tracePt t="179726" x="7691438" y="2959100"/>
          <p14:tracePt t="179731" x="7710488" y="2959100"/>
          <p14:tracePt t="179739" x="7727950" y="2968625"/>
          <p14:tracePt t="179746" x="7737475" y="2968625"/>
          <p14:tracePt t="179754" x="7754938" y="2968625"/>
          <p14:tracePt t="179761" x="7773988" y="2968625"/>
          <p14:tracePt t="179769" x="7783513" y="2968625"/>
          <p14:tracePt t="179777" x="7800975" y="2968625"/>
          <p14:tracePt t="179785" x="7837488" y="2968625"/>
          <p14:tracePt t="179793" x="7847013" y="2968625"/>
          <p14:tracePt t="179799" x="7883525" y="2995613"/>
          <p14:tracePt t="179809" x="7900988" y="2995613"/>
          <p14:tracePt t="179815" x="7920038" y="2995613"/>
          <p14:tracePt t="179823" x="7937500" y="2995613"/>
          <p14:tracePt t="179830" x="7966075" y="2995613"/>
          <p14:tracePt t="179838" x="7983538" y="2995613"/>
          <p14:tracePt t="179845" x="8010525" y="2995613"/>
          <p14:tracePt t="179852" x="8039100" y="2995613"/>
          <p14:tracePt t="179860" x="8066088" y="3005138"/>
          <p14:tracePt t="179869" x="8102600" y="3005138"/>
          <p14:tracePt t="179876" x="8129588" y="3005138"/>
          <p14:tracePt t="179884" x="8148638" y="3013075"/>
          <p14:tracePt t="179892" x="8175625" y="3013075"/>
          <p14:tracePt t="179899" x="8194675" y="3022600"/>
          <p14:tracePt t="179908" x="8221663" y="3022600"/>
          <p14:tracePt t="179914" x="8231188" y="3022600"/>
          <p14:tracePt t="179922" x="8248650" y="3022600"/>
          <p14:tracePt t="179929" x="8258175" y="3022600"/>
          <p14:tracePt t="179937" x="8304213" y="3032125"/>
          <p14:tracePt t="179944" x="8331200" y="3032125"/>
          <p14:tracePt t="179951" x="8367713" y="3032125"/>
          <p14:tracePt t="179960" x="8394700" y="3032125"/>
          <p14:tracePt t="179967" x="8421688" y="3032125"/>
          <p14:tracePt t="179975" x="8431213" y="3032125"/>
          <p14:tracePt t="179982" x="8450263" y="3032125"/>
          <p14:tracePt t="179991" x="8467725" y="3041650"/>
          <p14:tracePt t="179997" x="8477250" y="3041650"/>
          <p14:tracePt t="180006" x="8486775" y="3041650"/>
          <p14:tracePt t="180012" x="8494713" y="3041650"/>
          <p14:tracePt t="180020" x="8513763" y="3041650"/>
          <p14:tracePt t="180028" x="8540750" y="3041650"/>
          <p14:tracePt t="180036" x="8577263" y="3041650"/>
          <p14:tracePt t="180043" x="8586788" y="3041650"/>
          <p14:tracePt t="180051" x="8596313" y="3041650"/>
          <p14:tracePt t="180058" x="8613775" y="3041650"/>
          <p14:tracePt t="180067" x="8632825" y="3041650"/>
          <p14:tracePt t="180075" x="8642350" y="3041650"/>
          <p14:tracePt t="180089" x="8650288" y="3041650"/>
          <p14:tracePt t="180096" x="8659813" y="3041650"/>
          <p14:tracePt t="180363" x="8632825" y="3041650"/>
          <p14:tracePt t="180370" x="8586788" y="3013075"/>
          <p14:tracePt t="180377" x="8550275" y="3005138"/>
          <p14:tracePt t="180385" x="8531225" y="2995613"/>
          <p14:tracePt t="180393" x="8494713" y="2986088"/>
          <p14:tracePt t="180401" x="8467725" y="2976563"/>
          <p14:tracePt t="180409" x="8450263" y="2968625"/>
          <p14:tracePt t="180416" x="8421688" y="2968625"/>
          <p14:tracePt t="180426" x="8404225" y="2959100"/>
          <p14:tracePt t="180431" x="8377238" y="2959100"/>
          <p14:tracePt t="180439" x="8358188" y="2959100"/>
          <p14:tracePt t="180446" x="8321675" y="2940050"/>
          <p14:tracePt t="180454" x="8304213" y="2940050"/>
          <p14:tracePt t="180461" x="8294688" y="2940050"/>
          <p14:tracePt t="180469" x="8285163" y="2940050"/>
          <p14:tracePt t="180477" x="8275638" y="2940050"/>
          <p14:tracePt t="180485" x="8258175" y="2940050"/>
          <p14:tracePt t="180492" x="8239125" y="2940050"/>
          <p14:tracePt t="180500" x="8221663" y="2940050"/>
          <p14:tracePt t="180509" x="8202613" y="2940050"/>
          <p14:tracePt t="180515" x="8175625" y="2940050"/>
          <p14:tracePt t="180524" x="8148638" y="2940050"/>
          <p14:tracePt t="180530" x="8129588" y="2949575"/>
          <p14:tracePt t="180538" x="8112125" y="2959100"/>
          <p14:tracePt t="180544" x="8102600" y="2959100"/>
          <p14:tracePt t="180553" x="8093075" y="2959100"/>
          <p14:tracePt t="180561" x="8085138" y="2968625"/>
          <p14:tracePt t="180576" x="8075613" y="2968625"/>
          <p14:tracePt t="180583" x="8066088" y="2968625"/>
          <p14:tracePt t="180606" x="8056563" y="2976563"/>
          <p14:tracePt t="180613" x="8047038" y="2976563"/>
          <p14:tracePt t="180622" x="8010525" y="2976563"/>
          <p14:tracePt t="180628" x="7993063" y="2986088"/>
          <p14:tracePt t="180636" x="7966075" y="2986088"/>
          <p14:tracePt t="180643" x="7947025" y="2986088"/>
          <p14:tracePt t="180652" x="7929563" y="2986088"/>
          <p14:tracePt t="180659" x="7910513" y="2986088"/>
          <p14:tracePt t="180667" x="7883525" y="2986088"/>
          <p14:tracePt t="180674" x="7847013" y="2986088"/>
          <p14:tracePt t="180682" x="7827963" y="2986088"/>
          <p14:tracePt t="180691" x="7800975" y="2986088"/>
          <p14:tracePt t="180697" x="7783513" y="2986088"/>
          <p14:tracePt t="180704" x="7754938" y="2986088"/>
          <p14:tracePt t="180712" x="7737475" y="2986088"/>
          <p14:tracePt t="180720" x="7710488" y="2986088"/>
          <p14:tracePt t="180727" x="7681913" y="2986088"/>
          <p14:tracePt t="180735" x="7664450" y="2986088"/>
          <p14:tracePt t="180742" x="7637463" y="2986088"/>
          <p14:tracePt t="180751" x="7627938" y="2986088"/>
          <p14:tracePt t="180758" x="7608888" y="2986088"/>
          <p14:tracePt t="180765" x="7591425" y="2986088"/>
          <p14:tracePt t="180775" x="7564438" y="2986088"/>
          <p14:tracePt t="180781" x="7535863" y="2995613"/>
          <p14:tracePt t="180789" x="7518400" y="2995613"/>
          <p14:tracePt t="180796" x="7481888" y="2995613"/>
          <p14:tracePt t="180811" x="7472363" y="2995613"/>
          <p14:tracePt t="180826" x="7462838" y="2995613"/>
          <p14:tracePt t="180842" x="7453313" y="2995613"/>
          <p14:tracePt t="180859" x="7445375" y="2995613"/>
          <p14:tracePt t="180864" x="7435850" y="2995613"/>
          <p14:tracePt t="180887" x="7372350" y="2995613"/>
          <p14:tracePt t="180894" x="7316788" y="2995613"/>
          <p14:tracePt t="180903" x="7289800" y="2976563"/>
          <p14:tracePt t="180909" x="7270750" y="2976563"/>
          <p14:tracePt t="180917" x="7243763" y="2976563"/>
          <p14:tracePt t="180925" x="7226300" y="2976563"/>
          <p14:tracePt t="180933" x="7197725" y="2976563"/>
          <p14:tracePt t="180942" x="7180263" y="2976563"/>
          <p14:tracePt t="180948" x="7153275" y="2976563"/>
          <p14:tracePt t="180958" x="7134225" y="2976563"/>
          <p14:tracePt t="180963" x="7097713" y="2968625"/>
          <p14:tracePt t="180971" x="7088188" y="2968625"/>
          <p14:tracePt t="180978" x="7070725" y="2968625"/>
          <p14:tracePt t="180986" x="7034213" y="2968625"/>
          <p14:tracePt t="180993" x="7024688" y="2968625"/>
          <p14:tracePt t="181001" x="6978650" y="2968625"/>
          <p14:tracePt t="181009" x="6961188" y="2968625"/>
          <p14:tracePt t="181017" x="6924675" y="2968625"/>
          <p14:tracePt t="181025" x="6905625" y="2968625"/>
          <p14:tracePt t="181032" x="6869113" y="2986088"/>
          <p14:tracePt t="181039" x="6851650" y="2986088"/>
          <p14:tracePt t="181047" x="6832600" y="2986088"/>
          <p14:tracePt t="181055" x="6823075" y="2986088"/>
          <p14:tracePt t="181061" x="6815138" y="2986088"/>
          <p14:tracePt t="181070" x="6805613" y="2986088"/>
          <p14:tracePt t="181085" x="6796088" y="2986088"/>
          <p14:tracePt t="183449" x="6805613" y="2976563"/>
          <p14:tracePt t="183456" x="6823075" y="2968625"/>
          <p14:tracePt t="183464" x="6842125" y="2959100"/>
          <p14:tracePt t="183472" x="6842125" y="2949575"/>
          <p14:tracePt t="183487" x="6842125" y="2940050"/>
          <p14:tracePt t="184049" x="6851650" y="2940050"/>
          <p14:tracePt t="184095" x="6859588" y="2940050"/>
          <p14:tracePt t="184125" x="6869113" y="2940050"/>
          <p14:tracePt t="184156" x="6878638" y="2940050"/>
          <p14:tracePt t="184185" x="6888163" y="2940050"/>
          <p14:tracePt t="184201" x="6905625" y="2940050"/>
          <p14:tracePt t="184232" x="6915150" y="2940050"/>
          <p14:tracePt t="184239" x="6915150" y="2949575"/>
          <p14:tracePt t="184247" x="6924675" y="2949575"/>
          <p14:tracePt t="184270" x="6932613" y="2949575"/>
          <p14:tracePt t="184315" x="6942138" y="2949575"/>
          <p14:tracePt t="184353" x="6951663" y="2949575"/>
          <p14:tracePt t="184422" x="6961188" y="2949575"/>
          <p14:tracePt t="184574" x="6969125" y="2949575"/>
          <p14:tracePt t="186786" x="6997700" y="2968625"/>
          <p14:tracePt t="186792" x="7024688" y="2976563"/>
          <p14:tracePt t="186800" x="7051675" y="2986088"/>
          <p14:tracePt t="186807" x="7051675" y="2995613"/>
          <p14:tracePt t="186816" x="7061200" y="3005138"/>
          <p14:tracePt t="186823" x="7070725" y="3005138"/>
          <p14:tracePt t="186831" x="7080250" y="3013075"/>
          <p14:tracePt t="186839" x="7088188" y="3013075"/>
          <p14:tracePt t="186846" x="7097713" y="3013075"/>
          <p14:tracePt t="186861" x="7107238" y="3013075"/>
          <p14:tracePt t="186896" x="7107238" y="3022600"/>
          <p14:tracePt t="186899" x="7116763" y="3022600"/>
          <p14:tracePt t="186915" x="7124700" y="3022600"/>
          <p14:tracePt t="186937" x="7134225" y="3022600"/>
          <p14:tracePt t="186953" x="7143750" y="3022600"/>
          <p14:tracePt t="186968" x="7153275" y="3032125"/>
          <p14:tracePt t="186983" x="7161213" y="3032125"/>
          <p14:tracePt t="186990" x="7170738" y="3032125"/>
          <p14:tracePt t="187005" x="7180263" y="3032125"/>
          <p14:tracePt t="187022" x="7189788" y="3032125"/>
          <p14:tracePt t="187052" x="7197725" y="3032125"/>
          <p14:tracePt t="187074" x="7207250" y="3032125"/>
          <p14:tracePt t="187089" x="7216775" y="3041650"/>
          <p14:tracePt t="187112" x="7226300" y="3041650"/>
          <p14:tracePt t="187121" x="7234238" y="3041650"/>
          <p14:tracePt t="187127" x="7243763" y="3041650"/>
          <p14:tracePt t="187135" x="7253288" y="3041650"/>
          <p14:tracePt t="187142" x="7262813" y="3041650"/>
          <p14:tracePt t="187149" x="7270750" y="3041650"/>
          <p14:tracePt t="187157" x="7280275" y="3041650"/>
          <p14:tracePt t="187166" x="7316788" y="3041650"/>
          <p14:tracePt t="187172" x="7326313" y="3059113"/>
          <p14:tracePt t="187181" x="7343775" y="3059113"/>
          <p14:tracePt t="187188" x="7372350" y="3059113"/>
          <p14:tracePt t="187196" x="7399338" y="3059113"/>
          <p14:tracePt t="187204" x="7426325" y="3059113"/>
          <p14:tracePt t="187211" x="7445375" y="3059113"/>
          <p14:tracePt t="187218" x="7453313" y="3059113"/>
          <p14:tracePt t="187226" x="7481888" y="3059113"/>
          <p14:tracePt t="187234" x="7489825" y="3059113"/>
          <p14:tracePt t="187241" x="7499350" y="3059113"/>
          <p14:tracePt t="187249" x="7518400" y="3059113"/>
          <p14:tracePt t="187256" x="7564438" y="3059113"/>
          <p14:tracePt t="187265" x="7618413" y="3059113"/>
          <p14:tracePt t="187272" x="7654925" y="3059113"/>
          <p14:tracePt t="187279" x="7710488" y="3059113"/>
          <p14:tracePt t="187288" x="7737475" y="3059113"/>
          <p14:tracePt t="187295" x="7773988" y="3059113"/>
          <p14:tracePt t="187304" x="7800975" y="3059113"/>
          <p14:tracePt t="187310" x="7820025" y="3059113"/>
          <p14:tracePt t="187317" x="7827963" y="3059113"/>
          <p14:tracePt t="187644" x="7837488" y="3059113"/>
          <p14:tracePt t="187653" x="7847013" y="3059113"/>
          <p14:tracePt t="187659" x="7856538" y="3068638"/>
          <p14:tracePt t="187667" x="7883525" y="3068638"/>
          <p14:tracePt t="187674" x="7929563" y="3078163"/>
          <p14:tracePt t="187682" x="7947025" y="3078163"/>
          <p14:tracePt t="187689" x="7974013" y="3078163"/>
          <p14:tracePt t="187697" x="8002588" y="3078163"/>
          <p14:tracePt t="187705" x="8020050" y="3078163"/>
          <p14:tracePt t="187713" x="8039100" y="3086100"/>
          <p14:tracePt t="187720" x="8047038" y="3086100"/>
          <p14:tracePt t="187728" x="8066088" y="3086100"/>
          <p14:tracePt t="187738" x="8085138" y="3086100"/>
          <p14:tracePt t="187750" x="8093075" y="3086100"/>
          <p14:tracePt t="187758" x="8102600" y="3086100"/>
          <p14:tracePt t="187766" x="8121650" y="3086100"/>
          <p14:tracePt t="187773" x="8129588" y="3086100"/>
          <p14:tracePt t="187781" x="8139113" y="3086100"/>
          <p14:tracePt t="187796" x="8148638" y="3086100"/>
          <p14:tracePt t="187804" x="8158163" y="3086100"/>
          <p14:tracePt t="187812" x="8166100" y="3086100"/>
          <p14:tracePt t="187826" x="8175625" y="3086100"/>
          <p14:tracePt t="187835" x="8194675" y="3086100"/>
          <p14:tracePt t="187849" x="8202613" y="3086100"/>
          <p14:tracePt t="187873" x="8221663" y="3086100"/>
          <p14:tracePt t="187879" x="8231188" y="3086100"/>
          <p14:tracePt t="187902" x="8239125" y="3086100"/>
          <p14:tracePt t="189848" x="8248650" y="3086100"/>
          <p14:tracePt t="189863" x="8267700" y="3086100"/>
          <p14:tracePt t="189871" x="8275638" y="3086100"/>
          <p14:tracePt t="189886" x="8275638" y="30781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Intermediate COCOMO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524000"/>
            <a:ext cx="8534400" cy="51054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000" dirty="0" err="1"/>
              <a:t>Motivation:Variances</a:t>
            </a:r>
            <a:r>
              <a:rPr lang="en-US" sz="2000" dirty="0"/>
              <a:t> among programs within a given mode tend to be driven by specific cost drivers.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Specific projects often find unique situations that drive cost up or down.</a:t>
            </a:r>
          </a:p>
          <a:p>
            <a:pPr eaLnBrk="1" hangingPunct="1">
              <a:lnSpc>
                <a:spcPct val="80000"/>
              </a:lnSpc>
            </a:pPr>
            <a:r>
              <a:rPr lang="en-US" sz="2000" dirty="0"/>
              <a:t>15 Cost drivers: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Product attributes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1600" dirty="0"/>
              <a:t>Required characteristics of the product being developed:</a:t>
            </a:r>
          </a:p>
          <a:p>
            <a:pPr lvl="3" eaLnBrk="1" hangingPunct="1">
              <a:lnSpc>
                <a:spcPct val="80000"/>
              </a:lnSpc>
              <a:spcBef>
                <a:spcPct val="25000"/>
              </a:spcBef>
            </a:pPr>
            <a:r>
              <a:rPr lang="en-US" sz="1400" dirty="0"/>
              <a:t>Reliability, Database size, Product complexity</a:t>
            </a:r>
          </a:p>
          <a:p>
            <a:pPr lvl="1" eaLnBrk="1" hangingPunct="1">
              <a:lnSpc>
                <a:spcPct val="80000"/>
              </a:lnSpc>
              <a:spcBef>
                <a:spcPct val="25000"/>
              </a:spcBef>
            </a:pPr>
            <a:r>
              <a:rPr lang="en-US" sz="1800" dirty="0"/>
              <a:t>Computer attributes</a:t>
            </a:r>
          </a:p>
          <a:p>
            <a:pPr lvl="2" eaLnBrk="1" hangingPunct="1">
              <a:lnSpc>
                <a:spcPct val="80000"/>
              </a:lnSpc>
              <a:spcBef>
                <a:spcPct val="25000"/>
              </a:spcBef>
            </a:pPr>
            <a:r>
              <a:rPr lang="en-US" sz="1600" dirty="0"/>
              <a:t>Constraints on software implied by the hardware platform.</a:t>
            </a:r>
          </a:p>
          <a:p>
            <a:pPr lvl="3" eaLnBrk="1" hangingPunct="1">
              <a:lnSpc>
                <a:spcPct val="80000"/>
              </a:lnSpc>
              <a:spcBef>
                <a:spcPct val="25000"/>
              </a:spcBef>
            </a:pPr>
            <a:r>
              <a:rPr lang="en-US" sz="1400" dirty="0"/>
              <a:t>Execution time, storage, virtual machine volatility, computer response time 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Personnel attributes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1600" dirty="0"/>
              <a:t>To account the experience and capability of the individuals who will perform.</a:t>
            </a:r>
          </a:p>
          <a:p>
            <a:pPr lvl="3" eaLnBrk="1" hangingPunct="1">
              <a:lnSpc>
                <a:spcPct val="80000"/>
              </a:lnSpc>
            </a:pPr>
            <a:r>
              <a:rPr lang="en-US" sz="1400" dirty="0"/>
              <a:t>Analyst capability, applications experience, capability of the programmers, virtual machine experience, programming language experience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1800" dirty="0"/>
              <a:t>Project attributes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1600" dirty="0"/>
              <a:t>To account the use of modern tools and practices.</a:t>
            </a:r>
          </a:p>
          <a:p>
            <a:pPr lvl="3" eaLnBrk="1" hangingPunct="1">
              <a:lnSpc>
                <a:spcPct val="80000"/>
              </a:lnSpc>
            </a:pPr>
            <a:r>
              <a:rPr lang="en-US" sz="1400" dirty="0"/>
              <a:t>Modern programming practices, modern software development tools, existence of development schedule.</a:t>
            </a:r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8CB1154E-88BF-47CF-87E2-CEECDA3F69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19649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61" x="8312150" y="3068638"/>
          <p14:tracePt t="1569" x="8348663" y="3059113"/>
          <p14:tracePt t="1577" x="8394700" y="3049588"/>
          <p14:tracePt t="1584" x="8467725" y="3041650"/>
          <p14:tracePt t="1591" x="8513763" y="3041650"/>
          <p14:tracePt t="1600" x="8567738" y="3041650"/>
          <p14:tracePt t="1607" x="8623300" y="3041650"/>
          <p14:tracePt t="1616" x="8659813" y="3041650"/>
          <p14:tracePt t="1622" x="8705850" y="3022600"/>
          <p14:tracePt t="1630" x="8732838" y="3022600"/>
          <p14:tracePt t="1637" x="8778875" y="3032125"/>
          <p14:tracePt t="1645" x="8805863" y="3032125"/>
          <p14:tracePt t="1652" x="8824913" y="3041650"/>
          <p14:tracePt t="1660" x="8842375" y="3041650"/>
          <p14:tracePt t="1668" x="8869363" y="3049588"/>
          <p14:tracePt t="1675" x="8888413" y="3059113"/>
          <p14:tracePt t="1683" x="8905875" y="3059113"/>
          <p14:tracePt t="1690" x="8924925" y="3068638"/>
          <p14:tracePt t="1697" x="8934450" y="3078163"/>
          <p14:tracePt t="1705" x="8942388" y="3078163"/>
          <p14:tracePt t="1713" x="8951913" y="3078163"/>
          <p14:tracePt t="1720" x="8961438" y="3086100"/>
          <p14:tracePt t="1729" x="8970963" y="3086100"/>
          <p14:tracePt t="1735" x="8970963" y="3095625"/>
          <p14:tracePt t="1744" x="8978900" y="3105150"/>
          <p14:tracePt t="1752" x="8988425" y="3122613"/>
          <p14:tracePt t="1759" x="8997950" y="3132138"/>
          <p14:tracePt t="1767" x="9015413" y="3159125"/>
          <p14:tracePt t="1774" x="9024938" y="3178175"/>
          <p14:tracePt t="1783" x="9043988" y="3195638"/>
          <p14:tracePt t="1789" x="9043988" y="3224213"/>
          <p14:tracePt t="1798" x="9051925" y="3241675"/>
          <p14:tracePt t="1804" x="9070975" y="3278188"/>
          <p14:tracePt t="1812" x="9080500" y="3305175"/>
          <p14:tracePt t="1819" x="9097963" y="3324225"/>
          <p14:tracePt t="1828" x="9097963" y="3351213"/>
          <p14:tracePt t="1836" x="9107488" y="3360738"/>
          <p14:tracePt t="1842" x="9107488" y="3370263"/>
          <p14:tracePt t="1851" x="9107488" y="3378200"/>
          <p14:tracePt t="1858" x="9107488" y="3397250"/>
          <p14:tracePt t="1891" x="9117013" y="3397250"/>
          <p14:tracePt t="50685" x="9117013" y="3387725"/>
          <p14:tracePt t="50693" x="9117013" y="3378200"/>
          <p14:tracePt t="50701" x="9117013" y="3370263"/>
          <p14:tracePt t="50708" x="9117013" y="3333750"/>
          <p14:tracePt t="50716" x="9107488" y="3305175"/>
          <p14:tracePt t="50723" x="9107488" y="3268663"/>
          <p14:tracePt t="50731" x="9088438" y="3195638"/>
          <p14:tracePt t="50738" x="9080500" y="3151188"/>
          <p14:tracePt t="50747" x="9070975" y="3114675"/>
          <p14:tracePt t="50754" x="9070975" y="3068638"/>
          <p14:tracePt t="50762" x="9061450" y="3013075"/>
          <p14:tracePt t="50770" x="9043988" y="2949575"/>
          <p14:tracePt t="50777" x="9043988" y="2876550"/>
          <p14:tracePt t="50786" x="9034463" y="2767013"/>
          <p14:tracePt t="50792" x="9034463" y="2693988"/>
          <p14:tracePt t="50799" x="9015413" y="2611438"/>
          <p14:tracePt t="50807" x="9015413" y="2520950"/>
          <p14:tracePt t="50815" x="9015413" y="2447925"/>
          <p14:tracePt t="50822" x="9007475" y="2411413"/>
          <p14:tracePt t="50830" x="9007475" y="2346325"/>
          <p14:tracePt t="50838" x="8997950" y="2309813"/>
          <p14:tracePt t="50844" x="8988425" y="2273300"/>
          <p14:tracePt t="50853" x="8988425" y="2265363"/>
          <p14:tracePt t="50860" x="8978900" y="2236788"/>
          <p14:tracePt t="50875" x="8978900" y="2228850"/>
          <p14:tracePt t="50887" x="8978900" y="2219325"/>
          <p14:tracePt t="50893" x="8970963" y="2182813"/>
          <p14:tracePt t="50898" x="8970963" y="2155825"/>
          <p14:tracePt t="50905" x="8961438" y="2119313"/>
          <p14:tracePt t="50913" x="8961438" y="2100263"/>
          <p14:tracePt t="50929" x="8942388" y="2090738"/>
          <p14:tracePt t="50967" x="8942388" y="2082800"/>
          <p14:tracePt t="50989" x="8942388" y="2073275"/>
          <p14:tracePt t="50996" x="8942388" y="2063750"/>
          <p14:tracePt t="51004" x="8934450" y="2054225"/>
          <p14:tracePt t="51012" x="8934450" y="2046288"/>
          <p14:tracePt t="51020" x="8934450" y="2036763"/>
          <p14:tracePt t="51027" x="8924925" y="2027238"/>
          <p14:tracePt t="51036" x="8924925" y="2009775"/>
          <p14:tracePt t="51042" x="8915400" y="1981200"/>
          <p14:tracePt t="51050" x="8905875" y="1963738"/>
          <p14:tracePt t="51058" x="8897938" y="1927225"/>
          <p14:tracePt t="51066" x="8888413" y="1898650"/>
          <p14:tracePt t="51073" x="8888413" y="1881188"/>
          <p14:tracePt t="51080" x="8878888" y="1854200"/>
          <p14:tracePt t="51089" x="8869363" y="1835150"/>
          <p14:tracePt t="51096" x="8869363" y="1825625"/>
          <p14:tracePt t="51103" x="8869363" y="1817688"/>
          <p14:tracePt t="51110" x="8869363" y="1808163"/>
          <p14:tracePt t="51119" x="8861425" y="1798638"/>
          <p14:tracePt t="51126" x="8861425" y="1789113"/>
          <p14:tracePt t="51141" x="8851900" y="1781175"/>
          <p14:tracePt t="51149" x="8842375" y="1762125"/>
          <p14:tracePt t="51156" x="8824913" y="1735138"/>
          <p14:tracePt t="51164" x="8805863" y="1716088"/>
          <p14:tracePt t="51171" x="8769350" y="1671638"/>
          <p14:tracePt t="51180" x="8759825" y="1662113"/>
          <p14:tracePt t="51186" x="8742363" y="1652588"/>
          <p14:tracePt t="51195" x="8723313" y="1625600"/>
          <p14:tracePt t="51202" x="8715375" y="1625600"/>
          <p14:tracePt t="51210" x="8715375" y="1616075"/>
          <p14:tracePt t="51219" x="8705850" y="1616075"/>
          <p14:tracePt t="61899" x="8650288" y="1606550"/>
          <p14:tracePt t="61907" x="8567738" y="1589088"/>
          <p14:tracePt t="61913" x="8477250" y="1579563"/>
          <p14:tracePt t="61922" x="8348663" y="1562100"/>
          <p14:tracePt t="61930" x="8166100" y="1562100"/>
          <p14:tracePt t="61937" x="7983538" y="1562100"/>
          <p14:tracePt t="61946" x="7837488" y="1562100"/>
          <p14:tracePt t="61952" x="7727950" y="1562100"/>
          <p14:tracePt t="61960" x="7637463" y="1570038"/>
          <p14:tracePt t="61967" x="7564438" y="1570038"/>
          <p14:tracePt t="61975" x="7462838" y="1579563"/>
          <p14:tracePt t="61982" x="7316788" y="1606550"/>
          <p14:tracePt t="61990" x="7153275" y="1625600"/>
          <p14:tracePt t="61997" x="7007225" y="1643063"/>
          <p14:tracePt t="62005" x="6859588" y="1652588"/>
          <p14:tracePt t="62013" x="6759575" y="1679575"/>
          <p14:tracePt t="62019" x="6686550" y="1698625"/>
          <p14:tracePt t="62028" x="6586538" y="1725613"/>
          <p14:tracePt t="62035" x="6530975" y="1744663"/>
          <p14:tracePt t="62043" x="6411913" y="1789113"/>
          <p14:tracePt t="62051" x="6275388" y="1881188"/>
          <p14:tracePt t="62059" x="6148388" y="1927225"/>
          <p14:tracePt t="62066" x="6010275" y="2000250"/>
          <p14:tracePt t="62074" x="5873750" y="2046288"/>
          <p14:tracePt t="62083" x="5764213" y="2100263"/>
          <p14:tracePt t="62089" x="5664200" y="2155825"/>
          <p14:tracePt t="62097" x="5545138" y="2228850"/>
          <p14:tracePt t="62104" x="5426075" y="2309813"/>
          <p14:tracePt t="62113" x="5253038" y="2382838"/>
          <p14:tracePt t="62119" x="5060950" y="2484438"/>
          <p14:tracePt t="62129" x="4822825" y="2574925"/>
          <p14:tracePt t="62134" x="4622800" y="2657475"/>
          <p14:tracePt t="62142" x="4503738" y="2703513"/>
          <p14:tracePt t="62150" x="4330700" y="2794000"/>
          <p14:tracePt t="62157" x="4175125" y="2886075"/>
          <p14:tracePt t="62165" x="3973513" y="3022600"/>
          <p14:tracePt t="62172" x="3717925" y="3159125"/>
          <p14:tracePt t="62180" x="3552825" y="3287713"/>
          <p14:tracePt t="62187" x="3362325" y="3433763"/>
          <p14:tracePt t="62196" x="3260725" y="3516313"/>
          <p14:tracePt t="62203" x="3097213" y="3579813"/>
          <p14:tracePt t="62212" x="2922588" y="3652838"/>
          <p14:tracePt t="62218" x="2759075" y="3689350"/>
          <p14:tracePt t="62226" x="2576513" y="3716338"/>
          <p14:tracePt t="62233" x="2447925" y="3735388"/>
          <p14:tracePt t="62241" x="2328863" y="3743325"/>
          <p14:tracePt t="62248" x="2274888" y="3752850"/>
          <p14:tracePt t="62256" x="2219325" y="3752850"/>
          <p14:tracePt t="62264" x="2109788" y="3752850"/>
          <p14:tracePt t="62272" x="2000250" y="3752850"/>
          <p14:tracePt t="62279" x="1854200" y="3752850"/>
          <p14:tracePt t="62287" x="1727200" y="3752850"/>
          <p14:tracePt t="62295" x="1589088" y="3735388"/>
          <p14:tracePt t="62302" x="1498600" y="3725863"/>
          <p14:tracePt t="62309" x="1443038" y="3706813"/>
          <p14:tracePt t="62317" x="1360488" y="3689350"/>
          <p14:tracePt t="62325" x="1296988" y="3670300"/>
          <p14:tracePt t="62331" x="1214438" y="3616325"/>
          <p14:tracePt t="62339" x="1104900" y="3589338"/>
          <p14:tracePt t="62347" x="995363" y="3560763"/>
          <p14:tracePt t="62354" x="876300" y="3533775"/>
          <p14:tracePt t="62362" x="812800" y="3506788"/>
          <p14:tracePt t="62370" x="730250" y="3470275"/>
          <p14:tracePt t="62377" x="657225" y="3443288"/>
          <p14:tracePt t="62384" x="593725" y="3414713"/>
          <p14:tracePt t="62392" x="530225" y="3378200"/>
          <p14:tracePt t="62399" x="484188" y="3351213"/>
          <p14:tracePt t="62407" x="438150" y="3333750"/>
          <p14:tracePt t="62415" x="411163" y="3314700"/>
          <p14:tracePt t="62423" x="374650" y="3297238"/>
          <p14:tracePt t="62432" x="347663" y="3268663"/>
          <p14:tracePt t="62438" x="301625" y="3241675"/>
          <p14:tracePt t="62446" x="255588" y="3214688"/>
          <p14:tracePt t="62453" x="238125" y="3205163"/>
          <p14:tracePt t="62461" x="201613" y="3159125"/>
          <p14:tracePt t="62468" x="173038" y="3132138"/>
          <p14:tracePt t="62476" x="146050" y="3105150"/>
          <p14:tracePt t="62483" x="119063" y="3086100"/>
          <p14:tracePt t="62492" x="100013" y="3078163"/>
          <p14:tracePt t="62498" x="82550" y="3059113"/>
          <p14:tracePt t="62506" x="55563" y="3041650"/>
          <p14:tracePt t="62514" x="19050" y="2995613"/>
          <p14:tracePt t="62704" x="63500" y="1343025"/>
          <p14:tracePt t="62712" x="128588" y="1306513"/>
          <p14:tracePt t="62719" x="182563" y="1270000"/>
          <p14:tracePt t="62729" x="201613" y="1260475"/>
          <p14:tracePt t="62734" x="209550" y="1250950"/>
          <p14:tracePt t="62749" x="209550" y="1241425"/>
          <p14:tracePt t="62871" x="209550" y="1260475"/>
          <p14:tracePt t="62879" x="201613" y="1306513"/>
          <p14:tracePt t="62886" x="192088" y="1360488"/>
          <p14:tracePt t="62896" x="165100" y="1443038"/>
          <p14:tracePt t="62901" x="136525" y="1497013"/>
          <p14:tracePt t="62909" x="100013" y="1562100"/>
          <p14:tracePt t="62916" x="73025" y="1662113"/>
          <p14:tracePt t="62924" x="46038" y="1708150"/>
          <p14:tracePt t="62932" x="26988" y="1771650"/>
          <p14:tracePt t="62940" x="0" y="1817688"/>
          <p14:tracePt t="63106" x="19050" y="2511425"/>
          <p14:tracePt t="63113" x="46038" y="2528888"/>
          <p14:tracePt t="63122" x="55563" y="2547938"/>
          <p14:tracePt t="63130" x="82550" y="2565400"/>
          <p14:tracePt t="63137" x="100013" y="2584450"/>
          <p14:tracePt t="63145" x="119063" y="2601913"/>
          <p14:tracePt t="63152" x="128588" y="2601913"/>
          <p14:tracePt t="63166" x="136525" y="2611438"/>
          <p14:tracePt t="63182" x="146050" y="2611438"/>
          <p14:tracePt t="63191" x="146050" y="2620963"/>
          <p14:tracePt t="63197" x="155575" y="2620963"/>
          <p14:tracePt t="63205" x="155575" y="2630488"/>
          <p14:tracePt t="63221" x="165100" y="2638425"/>
          <p14:tracePt t="63228" x="173038" y="2638425"/>
          <p14:tracePt t="63244" x="182563" y="2647950"/>
          <p14:tracePt t="63266" x="192088" y="2647950"/>
          <p14:tracePt t="63311" x="201613" y="2647950"/>
          <p14:tracePt t="63334" x="209550" y="2647950"/>
          <p14:tracePt t="63372" x="209550" y="2657475"/>
          <p14:tracePt t="63403" x="228600" y="2657475"/>
          <p14:tracePt t="63418" x="255588" y="2657475"/>
          <p14:tracePt t="63425" x="274638" y="2667000"/>
          <p14:tracePt t="63433" x="311150" y="2667000"/>
          <p14:tracePt t="63440" x="328613" y="2667000"/>
          <p14:tracePt t="63456" x="338138" y="2667000"/>
          <p14:tracePt t="63463" x="347663" y="2667000"/>
          <p14:tracePt t="63470" x="365125" y="2674938"/>
          <p14:tracePt t="63479" x="374650" y="2674938"/>
          <p14:tracePt t="63486" x="384175" y="2674938"/>
          <p14:tracePt t="63495" x="411163" y="2674938"/>
          <p14:tracePt t="63508" x="420688" y="2674938"/>
          <p14:tracePt t="63516" x="438150" y="2674938"/>
          <p14:tracePt t="63524" x="457200" y="2684463"/>
          <p14:tracePt t="63531" x="474663" y="2684463"/>
          <p14:tracePt t="63540" x="484188" y="2684463"/>
          <p14:tracePt t="63546" x="501650" y="2684463"/>
          <p14:tracePt t="63554" x="511175" y="2684463"/>
          <p14:tracePt t="63563" x="511175" y="2693988"/>
          <p14:tracePt t="63579" x="520700" y="2693988"/>
          <p14:tracePt t="63593" x="530225" y="2693988"/>
          <p14:tracePt t="63614" x="539750" y="2693988"/>
          <p14:tracePt t="63653" x="557213" y="2693988"/>
          <p14:tracePt t="63676" x="566738" y="2693988"/>
          <p14:tracePt t="63683" x="576263" y="2703513"/>
          <p14:tracePt t="63698" x="584200" y="2720975"/>
          <p14:tracePt t="63706" x="593725" y="2720975"/>
          <p14:tracePt t="63729" x="603250" y="2720975"/>
          <p14:tracePt t="63745" x="603250" y="2730500"/>
          <p14:tracePt t="63790" x="612775" y="2730500"/>
          <p14:tracePt t="78744" x="639763" y="2730500"/>
          <p14:tracePt t="78752" x="657225" y="2730500"/>
          <p14:tracePt t="78759" x="685800" y="2730500"/>
          <p14:tracePt t="78768" x="712788" y="2740025"/>
          <p14:tracePt t="78775" x="730250" y="2740025"/>
          <p14:tracePt t="78782" x="758825" y="2740025"/>
          <p14:tracePt t="78790" x="795338" y="2740025"/>
          <p14:tracePt t="78797" x="803275" y="2740025"/>
          <p14:tracePt t="78804" x="839788" y="2747963"/>
          <p14:tracePt t="78812" x="868363" y="2747963"/>
          <p14:tracePt t="78821" x="895350" y="2757488"/>
          <p14:tracePt t="78828" x="912813" y="2757488"/>
          <p14:tracePt t="78836" x="958850" y="2757488"/>
          <p14:tracePt t="78843" x="977900" y="2767013"/>
          <p14:tracePt t="78852" x="995363" y="2776538"/>
          <p14:tracePt t="78859" x="1014413" y="2776538"/>
          <p14:tracePt t="78866" x="1022350" y="2784475"/>
          <p14:tracePt t="78873" x="1031875" y="2794000"/>
          <p14:tracePt t="78887" x="1068388" y="2803525"/>
          <p14:tracePt t="78892" x="1096963" y="2813050"/>
          <p14:tracePt t="78896" x="1141413" y="2830513"/>
          <p14:tracePt t="78905" x="1169988" y="2857500"/>
          <p14:tracePt t="78911" x="1187450" y="2867025"/>
          <p14:tracePt t="78919" x="1206500" y="2876550"/>
          <p14:tracePt t="78927" x="1223963" y="2903538"/>
          <p14:tracePt t="78936" x="1243013" y="2903538"/>
          <p14:tracePt t="78942" x="1250950" y="2913063"/>
          <p14:tracePt t="78957" x="1260475" y="2922588"/>
          <p14:tracePt t="79017" x="1270000" y="2930525"/>
          <p14:tracePt t="79040" x="1270000" y="2940050"/>
          <p14:tracePt t="79048" x="1279525" y="2940050"/>
          <p14:tracePt t="79056" x="1296988" y="2949575"/>
          <p14:tracePt t="79063" x="1296988" y="2959100"/>
          <p14:tracePt t="79070" x="1306513" y="2968625"/>
          <p14:tracePt t="79094" x="1306513" y="2976563"/>
          <p14:tracePt t="79109" x="1306513" y="2986088"/>
          <p14:tracePt t="79154" x="1306513" y="2995613"/>
          <p14:tracePt t="79192" x="1306513" y="3005138"/>
          <p14:tracePt t="79200" x="1306513" y="3013075"/>
          <p14:tracePt t="79207" x="1306513" y="3022600"/>
          <p14:tracePt t="79214" x="1306513" y="3032125"/>
          <p14:tracePt t="79222" x="1316038" y="3032125"/>
          <p14:tracePt t="79230" x="1316038" y="3049588"/>
          <p14:tracePt t="79246" x="1316038" y="3059113"/>
          <p14:tracePt t="79268" x="1316038" y="3068638"/>
          <p14:tracePt t="79306" x="1316038" y="3078163"/>
          <p14:tracePt t="79314" x="1316038" y="3086100"/>
          <p14:tracePt t="79329" x="1316038" y="3095625"/>
          <p14:tracePt t="79336" x="1316038" y="3122613"/>
          <p14:tracePt t="79344" x="1316038" y="3141663"/>
          <p14:tracePt t="79352" x="1316038" y="3151188"/>
          <p14:tracePt t="79368" x="1316038" y="3159125"/>
          <p14:tracePt t="79375" x="1316038" y="3168650"/>
          <p14:tracePt t="79390" x="1316038" y="3178175"/>
          <p14:tracePt t="79397" x="1316038" y="3195638"/>
          <p14:tracePt t="79413" x="1306513" y="3214688"/>
          <p14:tracePt t="79420" x="1306513" y="3224213"/>
          <p14:tracePt t="79428" x="1306513" y="3232150"/>
          <p14:tracePt t="79443" x="1306513" y="3241675"/>
          <p14:tracePt t="79458" x="1306513" y="3260725"/>
          <p14:tracePt t="79466" x="1306513" y="3278188"/>
          <p14:tracePt t="79473" x="1306513" y="3297238"/>
          <p14:tracePt t="79481" x="1306513" y="3305175"/>
          <p14:tracePt t="79488" x="1306513" y="3324225"/>
          <p14:tracePt t="79497" x="1306513" y="3341688"/>
          <p14:tracePt t="79512" x="1306513" y="3370263"/>
          <p14:tracePt t="79519" x="1306513" y="3387725"/>
          <p14:tracePt t="79527" x="1306513" y="3406775"/>
          <p14:tracePt t="79535" x="1306513" y="3424238"/>
          <p14:tracePt t="79542" x="1306513" y="3451225"/>
          <p14:tracePt t="79551" x="1306513" y="3479800"/>
          <p14:tracePt t="79557" x="1306513" y="3516313"/>
          <p14:tracePt t="79565" x="1306513" y="3552825"/>
          <p14:tracePt t="79572" x="1306513" y="3579813"/>
          <p14:tracePt t="79580" x="1323975" y="3625850"/>
          <p14:tracePt t="79587" x="1323975" y="3652838"/>
          <p14:tracePt t="79595" x="1323975" y="3679825"/>
          <p14:tracePt t="79603" x="1323975" y="3716338"/>
          <p14:tracePt t="79610" x="1333500" y="3735388"/>
          <p14:tracePt t="79618" x="1333500" y="3752850"/>
          <p14:tracePt t="79626" x="1333500" y="3779838"/>
          <p14:tracePt t="79633" x="1333500" y="3808413"/>
          <p14:tracePt t="79640" x="1333500" y="3825875"/>
          <p14:tracePt t="79649" x="1333500" y="3835400"/>
          <p14:tracePt t="79655" x="1333500" y="3852863"/>
          <p14:tracePt t="79670" x="1333500" y="3871913"/>
          <p14:tracePt t="79679" x="1333500" y="3889375"/>
          <p14:tracePt t="79686" x="1333500" y="3898900"/>
          <p14:tracePt t="79694" x="1333500" y="3917950"/>
          <p14:tracePt t="79702" x="1333500" y="3944938"/>
          <p14:tracePt t="79709" x="1333500" y="3963988"/>
          <p14:tracePt t="79716" x="1333500" y="3990975"/>
          <p14:tracePt t="79724" x="1333500" y="4008438"/>
          <p14:tracePt t="79732" x="1333500" y="4037013"/>
          <p14:tracePt t="79739" x="1343025" y="4054475"/>
          <p14:tracePt t="79747" x="1343025" y="4073525"/>
          <p14:tracePt t="79754" x="1343025" y="4090988"/>
          <p14:tracePt t="79763" x="1343025" y="4117975"/>
          <p14:tracePt t="79770" x="1352550" y="4164013"/>
          <p14:tracePt t="79778" x="1360488" y="4237038"/>
          <p14:tracePt t="79785" x="1370013" y="4283075"/>
          <p14:tracePt t="79792" x="1370013" y="4310063"/>
          <p14:tracePt t="79801" x="1379538" y="4346575"/>
          <p14:tracePt t="79808" x="1379538" y="4356100"/>
          <p14:tracePt t="79815" x="1379538" y="4392613"/>
          <p14:tracePt t="79823" x="1379538" y="4410075"/>
          <p14:tracePt t="79830" x="1379538" y="4429125"/>
          <p14:tracePt t="79837" x="1389063" y="4446588"/>
          <p14:tracePt t="79846" x="1389063" y="4475163"/>
          <p14:tracePt t="79853" x="1389063" y="4492625"/>
          <p14:tracePt t="79861" x="1389063" y="4511675"/>
          <p14:tracePt t="79884" x="1397000" y="4529138"/>
          <p14:tracePt t="79891" x="1397000" y="4538663"/>
          <p14:tracePt t="79899" x="1397000" y="4548188"/>
          <p14:tracePt t="79906" x="1406525" y="4565650"/>
          <p14:tracePt t="79914" x="1406525" y="4584700"/>
          <p14:tracePt t="79921" x="1406525" y="4592638"/>
          <p14:tracePt t="79930" x="1416050" y="4602163"/>
          <p14:tracePt t="79937" x="1416050" y="4621213"/>
          <p14:tracePt t="79945" x="1425575" y="4638675"/>
          <p14:tracePt t="79953" x="1425575" y="4657725"/>
          <p14:tracePt t="79960" x="1433513" y="4675188"/>
          <p14:tracePt t="79968" x="1443038" y="4711700"/>
          <p14:tracePt t="79975" x="1470025" y="4767263"/>
          <p14:tracePt t="79982" x="1479550" y="4811713"/>
          <p14:tracePt t="79990" x="1489075" y="4848225"/>
          <p14:tracePt t="79998" x="1498600" y="4884738"/>
          <p14:tracePt t="80005" x="1506538" y="4940300"/>
          <p14:tracePt t="80013" x="1525588" y="4976813"/>
          <p14:tracePt t="80022" x="1535113" y="5022850"/>
          <p14:tracePt t="80028" x="1535113" y="5059363"/>
          <p14:tracePt t="80036" x="1543050" y="5132388"/>
          <p14:tracePt t="80043" x="1543050" y="5186363"/>
          <p14:tracePt t="80052" x="1543050" y="5251450"/>
          <p14:tracePt t="80058" x="1552575" y="5278438"/>
          <p14:tracePt t="80067" x="1552575" y="5332413"/>
          <p14:tracePt t="80074" x="1552575" y="5368925"/>
          <p14:tracePt t="80081" x="1552575" y="5405438"/>
          <p14:tracePt t="80089" x="1562100" y="5461000"/>
          <p14:tracePt t="80096" x="1579563" y="5534025"/>
          <p14:tracePt t="80103" x="1579563" y="5580063"/>
          <p14:tracePt t="80112" x="1589088" y="5607050"/>
          <p14:tracePt t="80119" x="1589088" y="5634038"/>
          <p14:tracePt t="80127" x="1589088" y="5661025"/>
          <p14:tracePt t="80135" x="1589088" y="5707063"/>
          <p14:tracePt t="80142" x="1589088" y="5762625"/>
          <p14:tracePt t="80151" x="1589088" y="5799138"/>
          <p14:tracePt t="80157" x="1589088" y="5843588"/>
          <p14:tracePt t="80165" x="1589088" y="5872163"/>
          <p14:tracePt t="80172" x="1589088" y="5908675"/>
          <p14:tracePt t="80180" x="1589088" y="5945188"/>
          <p14:tracePt t="80187" x="1589088" y="5972175"/>
          <p14:tracePt t="80195" x="1589088" y="5991225"/>
          <p14:tracePt t="80202" x="1589088" y="6008688"/>
          <p14:tracePt t="80211" x="1589088" y="6018213"/>
          <p14:tracePt t="80218" x="1589088" y="6027738"/>
          <p14:tracePt t="80248" x="1589088" y="6035675"/>
          <p14:tracePt t="80256" x="1589088" y="6045200"/>
          <p14:tracePt t="80270" x="1589088" y="6054725"/>
          <p14:tracePt t="80279" x="1589088" y="6072188"/>
          <p14:tracePt t="80286" x="1589088" y="6081713"/>
          <p14:tracePt t="80301" x="1589088" y="6100763"/>
          <p14:tracePt t="80310" x="1589088" y="6108700"/>
          <p14:tracePt t="80324" x="1589088" y="6118225"/>
          <p14:tracePt t="80400" x="1598613" y="6081713"/>
          <p14:tracePt t="80408" x="1608138" y="5962650"/>
          <p14:tracePt t="80415" x="1635125" y="5853113"/>
          <p14:tracePt t="80423" x="1635125" y="5726113"/>
          <p14:tracePt t="80430" x="1654175" y="5616575"/>
          <p14:tracePt t="80437" x="1654175" y="5507038"/>
          <p14:tracePt t="80446" x="1654175" y="5424488"/>
          <p14:tracePt t="80453" x="1654175" y="5332413"/>
          <p14:tracePt t="80461" x="1654175" y="5259388"/>
          <p14:tracePt t="80469" x="1654175" y="5205413"/>
          <p14:tracePt t="80477" x="1654175" y="5149850"/>
          <p14:tracePt t="80484" x="1654175" y="5105400"/>
          <p14:tracePt t="80491" x="1654175" y="5068888"/>
          <p14:tracePt t="80499" x="1654175" y="5049838"/>
          <p14:tracePt t="80506" x="1654175" y="5040313"/>
          <p14:tracePt t="80514" x="1654175" y="5032375"/>
          <p14:tracePt t="80552" x="1654175" y="5022850"/>
          <p14:tracePt t="80590" x="1654175" y="5013325"/>
          <p14:tracePt t="80605" x="1654175" y="5003800"/>
          <p14:tracePt t="80613" x="1654175" y="4986338"/>
          <p14:tracePt t="80620" x="1654175" y="4967288"/>
          <p14:tracePt t="80628" x="1654175" y="4940300"/>
          <p14:tracePt t="80635" x="1654175" y="4913313"/>
          <p14:tracePt t="80643" x="1654175" y="4867275"/>
          <p14:tracePt t="80651" x="1644650" y="4811713"/>
          <p14:tracePt t="80659" x="1644650" y="4757738"/>
          <p14:tracePt t="80667" x="1644650" y="4702175"/>
          <p14:tracePt t="80673" x="1644650" y="4638675"/>
          <p14:tracePt t="80680" x="1644650" y="4565650"/>
          <p14:tracePt t="80688" x="1644650" y="4475163"/>
          <p14:tracePt t="80696" x="1644650" y="4402138"/>
          <p14:tracePt t="80703" x="1644650" y="4310063"/>
          <p14:tracePt t="80712" x="1644650" y="4219575"/>
          <p14:tracePt t="80718" x="1625600" y="4110038"/>
          <p14:tracePt t="80726" x="1608138" y="3990975"/>
          <p14:tracePt t="80735" x="1598613" y="3917950"/>
          <p14:tracePt t="80742" x="1589088" y="3852863"/>
          <p14:tracePt t="80751" x="1571625" y="3798888"/>
          <p14:tracePt t="80757" x="1571625" y="3752850"/>
          <p14:tracePt t="80765" x="1562100" y="3735388"/>
          <p14:tracePt t="80772" x="1552575" y="3698875"/>
          <p14:tracePt t="80780" x="1543050" y="3652838"/>
          <p14:tracePt t="80787" x="1535113" y="3616325"/>
          <p14:tracePt t="80795" x="1525588" y="3579813"/>
          <p14:tracePt t="80804" x="1516063" y="3552825"/>
          <p14:tracePt t="80810" x="1489075" y="3506788"/>
          <p14:tracePt t="80818" x="1479550" y="3479800"/>
          <p14:tracePt t="80826" x="1443038" y="3414713"/>
          <p14:tracePt t="80834" x="1425575" y="3370263"/>
          <p14:tracePt t="80841" x="1397000" y="3324225"/>
          <p14:tracePt t="80849" x="1379538" y="3297238"/>
          <p14:tracePt t="80856" x="1360488" y="3268663"/>
          <p14:tracePt t="80863" x="1343025" y="3224213"/>
          <p14:tracePt t="80873" x="1333500" y="3205163"/>
          <p14:tracePt t="80886" x="1287463" y="3178175"/>
          <p14:tracePt t="80894" x="1260475" y="3159125"/>
          <p14:tracePt t="80902" x="1250950" y="3151188"/>
          <p14:tracePt t="80909" x="1243013" y="3141663"/>
          <p14:tracePt t="80918" x="1233488" y="3141663"/>
          <p14:tracePt t="80924" x="1233488" y="3132138"/>
          <p14:tracePt t="80939" x="1223963" y="3122613"/>
          <p14:tracePt t="80947" x="1206500" y="3114675"/>
          <p14:tracePt t="80954" x="1187450" y="3105150"/>
          <p14:tracePt t="80962" x="1169988" y="3105150"/>
          <p14:tracePt t="80971" x="1160463" y="3095625"/>
          <p14:tracePt t="80978" x="1150938" y="3095625"/>
          <p14:tracePt t="80986" x="1141413" y="3086100"/>
          <p14:tracePt t="80992" x="1133475" y="3086100"/>
          <p14:tracePt t="81001" x="1123950" y="3086100"/>
          <p14:tracePt t="81030" x="1114425" y="3086100"/>
          <p14:tracePt t="81038" x="1104900" y="3086100"/>
          <p14:tracePt t="81046" x="1096963" y="3086100"/>
          <p14:tracePt t="81053" x="1077913" y="3086100"/>
          <p14:tracePt t="81061" x="1068388" y="3086100"/>
          <p14:tracePt t="81077" x="1058863" y="3086100"/>
          <p14:tracePt t="81092" x="1050925" y="3086100"/>
          <p14:tracePt t="81106" x="1041400" y="3086100"/>
          <p14:tracePt t="81114" x="1031875" y="3086100"/>
          <p14:tracePt t="81122" x="1014413" y="3086100"/>
          <p14:tracePt t="81130" x="1004888" y="3086100"/>
          <p14:tracePt t="81136" x="995363" y="3095625"/>
          <p14:tracePt t="81144" x="958850" y="3095625"/>
          <p14:tracePt t="81153" x="941388" y="3105150"/>
          <p14:tracePt t="81160" x="931863" y="3105150"/>
          <p14:tracePt t="81168" x="931863" y="3114675"/>
          <p14:tracePt t="81175" x="922338" y="3114675"/>
          <p14:tracePt t="81183" x="904875" y="3114675"/>
          <p14:tracePt t="81190" x="885825" y="3122613"/>
          <p14:tracePt t="81198" x="858838" y="3122613"/>
          <p14:tracePt t="81205" x="839788" y="3132138"/>
          <p14:tracePt t="81213" x="831850" y="3132138"/>
          <p14:tracePt t="81220" x="803275" y="3141663"/>
          <p14:tracePt t="81229" x="785813" y="3141663"/>
          <p14:tracePt t="81236" x="776288" y="3141663"/>
          <p14:tracePt t="81243" x="766763" y="3141663"/>
          <p14:tracePt t="81259" x="758825" y="3141663"/>
          <p14:tracePt t="81775" x="749300" y="3141663"/>
          <p14:tracePt t="81805" x="749300" y="3132138"/>
          <p14:tracePt t="81820" x="749300" y="3122613"/>
          <p14:tracePt t="81835" x="758825" y="3114675"/>
          <p14:tracePt t="81843" x="766763" y="3105150"/>
          <p14:tracePt t="81851" x="776288" y="3095625"/>
          <p14:tracePt t="81858" x="785813" y="3095625"/>
          <p14:tracePt t="81868" x="795338" y="3078163"/>
          <p14:tracePt t="81874" x="795338" y="3068638"/>
          <p14:tracePt t="81881" x="803275" y="3068638"/>
          <p14:tracePt t="81907" x="812800" y="3068638"/>
          <p14:tracePt t="81919" x="822325" y="3068638"/>
          <p14:tracePt t="81949" x="831850" y="3068638"/>
          <p14:tracePt t="82040" x="839788" y="3068638"/>
          <p14:tracePt t="82049" x="839788" y="3059113"/>
          <p14:tracePt t="98117" x="941388" y="3059113"/>
          <p14:tracePt t="98124" x="1068388" y="3059113"/>
          <p14:tracePt t="98132" x="1177925" y="3059113"/>
          <p14:tracePt t="98140" x="1323975" y="3078163"/>
          <p14:tracePt t="98147" x="1489075" y="3078163"/>
          <p14:tracePt t="98154" x="1671638" y="3105150"/>
          <p14:tracePt t="98162" x="1836738" y="3122613"/>
          <p14:tracePt t="98169" x="1982788" y="3151188"/>
          <p14:tracePt t="98176" x="2109788" y="3159125"/>
          <p14:tracePt t="98185" x="2284413" y="3205163"/>
          <p14:tracePt t="98193" x="2520950" y="3278188"/>
          <p14:tracePt t="98199" x="2795588" y="3378200"/>
          <p14:tracePt t="98207" x="3032125" y="3460750"/>
          <p14:tracePt t="98215" x="3224213" y="3533775"/>
          <p14:tracePt t="98223" x="3325813" y="3589338"/>
          <p14:tracePt t="98230" x="3425825" y="3643313"/>
          <p14:tracePt t="98238" x="3479800" y="3670300"/>
          <p14:tracePt t="98245" x="3562350" y="3698875"/>
          <p14:tracePt t="98251" x="3625850" y="3706813"/>
          <p14:tracePt t="98259" x="3654425" y="3716338"/>
          <p14:tracePt t="98268" x="3681413" y="3725863"/>
          <p14:tracePt t="98276" x="3690938" y="3735388"/>
          <p14:tracePt t="98282" x="3698875" y="3735388"/>
          <p14:tracePt t="98290" x="3708400" y="3735388"/>
          <p14:tracePt t="98404" x="3698875" y="3743325"/>
          <p14:tracePt t="98411" x="3671888" y="3743325"/>
          <p14:tracePt t="98419" x="3608388" y="3762375"/>
          <p14:tracePt t="98426" x="3479800" y="3779838"/>
          <p14:tracePt t="98434" x="3316288" y="3798888"/>
          <p14:tracePt t="98443" x="3151188" y="3798888"/>
          <p14:tracePt t="98449" x="2987675" y="3808413"/>
          <p14:tracePt t="98457" x="2841625" y="3808413"/>
          <p14:tracePt t="98465" x="2713038" y="3808413"/>
          <p14:tracePt t="98473" x="2657475" y="3808413"/>
          <p14:tracePt t="98480" x="2620963" y="3808413"/>
          <p14:tracePt t="98488" x="2530475" y="3808413"/>
          <p14:tracePt t="98495" x="2474913" y="3808413"/>
          <p14:tracePt t="98502" x="2401888" y="3808413"/>
          <p14:tracePt t="98510" x="2311400" y="3808413"/>
          <p14:tracePt t="98518" x="2228850" y="3789363"/>
          <p14:tracePt t="98525" x="2155825" y="3779838"/>
          <p14:tracePt t="98533" x="2073275" y="3771900"/>
          <p14:tracePt t="98541" x="2000250" y="3743325"/>
          <p14:tracePt t="98548" x="1936750" y="3725863"/>
          <p14:tracePt t="98557" x="1900238" y="3716338"/>
          <p14:tracePt t="98564" x="1854200" y="3706813"/>
          <p14:tracePt t="98571" x="1836738" y="3706813"/>
          <p14:tracePt t="98578" x="1817688" y="3698875"/>
          <p14:tracePt t="98586" x="1800225" y="3698875"/>
          <p14:tracePt t="98593" x="1781175" y="3689350"/>
          <p14:tracePt t="98601" x="1754188" y="3679825"/>
          <p14:tracePt t="98608" x="1717675" y="3670300"/>
          <p14:tracePt t="98616" x="1681163" y="3662363"/>
          <p14:tracePt t="98624" x="1654175" y="3652838"/>
          <p14:tracePt t="98631" x="1635125" y="3652838"/>
          <p14:tracePt t="98640" x="1617663" y="3625850"/>
          <p14:tracePt t="98647" x="1608138" y="3625850"/>
          <p14:tracePt t="98951" x="1625600" y="3625850"/>
          <p14:tracePt t="98958" x="1635125" y="3625850"/>
          <p14:tracePt t="98966" x="1654175" y="3625850"/>
          <p14:tracePt t="98973" x="1690688" y="3616325"/>
          <p14:tracePt t="98981" x="1708150" y="3616325"/>
          <p14:tracePt t="98990" x="1735138" y="3616325"/>
          <p14:tracePt t="98996" x="1790700" y="3616325"/>
          <p14:tracePt t="99004" x="1808163" y="3616325"/>
          <p14:tracePt t="99011" x="1827213" y="3616325"/>
          <p14:tracePt t="99019" x="1844675" y="3616325"/>
          <p14:tracePt t="99035" x="1854200" y="3616325"/>
          <p14:tracePt t="99057" x="1863725" y="3616325"/>
          <p14:tracePt t="99088" x="1873250" y="3616325"/>
          <p14:tracePt t="99095" x="1881188" y="3616325"/>
          <p14:tracePt t="99103" x="1890713" y="3616325"/>
          <p14:tracePt t="99110" x="1900238" y="3616325"/>
          <p14:tracePt t="99125" x="1909763" y="3616325"/>
          <p14:tracePt t="99133" x="1917700" y="3616325"/>
          <p14:tracePt t="99149" x="1927225" y="3616325"/>
          <p14:tracePt t="115309" x="1917700" y="3616325"/>
          <p14:tracePt t="115316" x="1890713" y="3616325"/>
          <p14:tracePt t="115324" x="1873250" y="3616325"/>
          <p14:tracePt t="115331" x="1854200" y="3616325"/>
          <p14:tracePt t="115339" x="1827213" y="3616325"/>
          <p14:tracePt t="115347" x="1808163" y="3625850"/>
          <p14:tracePt t="115355" x="1763713" y="3625850"/>
          <p14:tracePt t="115363" x="1735138" y="3633788"/>
          <p14:tracePt t="115370" x="1717675" y="3633788"/>
          <p14:tracePt t="115377" x="1690688" y="3652838"/>
          <p14:tracePt t="115385" x="1654175" y="3662363"/>
          <p14:tracePt t="115393" x="1635125" y="3670300"/>
          <p14:tracePt t="115399" x="1635125" y="3679825"/>
          <p14:tracePt t="115408" x="1617663" y="3679825"/>
          <p14:tracePt t="115415" x="1598613" y="3689350"/>
          <p14:tracePt t="115431" x="1579563" y="3698875"/>
          <p14:tracePt t="115438" x="1571625" y="3698875"/>
          <p14:tracePt t="115446" x="1552575" y="3706813"/>
          <p14:tracePt t="115453" x="1543050" y="3706813"/>
          <p14:tracePt t="115461" x="1535113" y="3706813"/>
          <p14:tracePt t="115468" x="1525588" y="3706813"/>
          <p14:tracePt t="115475" x="1516063" y="3716338"/>
          <p14:tracePt t="115491" x="1506538" y="3725863"/>
          <p14:tracePt t="115498" x="1498600" y="3725863"/>
          <p14:tracePt t="115506" x="1489075" y="3725863"/>
          <p14:tracePt t="115521" x="1479550" y="3735388"/>
          <p14:tracePt t="115529" x="1470025" y="3735388"/>
          <p14:tracePt t="115575" x="1462088" y="3735388"/>
          <p14:tracePt t="115605" x="1462088" y="3743325"/>
          <p14:tracePt t="115612" x="1452563" y="3743325"/>
          <p14:tracePt t="115629" x="1433513" y="3743325"/>
          <p14:tracePt t="115635" x="1425575" y="3743325"/>
          <p14:tracePt t="115643" x="1416050" y="3743325"/>
          <p14:tracePt t="115650" x="1406525" y="3752850"/>
          <p14:tracePt t="115665" x="1397000" y="3752850"/>
          <p14:tracePt t="115674" x="1379538" y="3752850"/>
          <p14:tracePt t="115681" x="1370013" y="3752850"/>
          <p14:tracePt t="115689" x="1343025" y="3752850"/>
          <p14:tracePt t="115697" x="1316038" y="3752850"/>
          <p14:tracePt t="115704" x="1296988" y="3752850"/>
          <p14:tracePt t="115713" x="1270000" y="3752850"/>
          <p14:tracePt t="115719" x="1250950" y="3752850"/>
          <p14:tracePt t="115727" x="1223963" y="3752850"/>
          <p14:tracePt t="115734" x="1187450" y="3752850"/>
          <p14:tracePt t="115742" x="1160463" y="3752850"/>
          <p14:tracePt t="115749" x="1141413" y="3752850"/>
          <p14:tracePt t="115757" x="1104900" y="3752850"/>
          <p14:tracePt t="115764" x="1077913" y="3752850"/>
          <p14:tracePt t="115773" x="1058863" y="3752850"/>
          <p14:tracePt t="115780" x="1022350" y="3752850"/>
          <p14:tracePt t="115788" x="1004888" y="3752850"/>
          <p14:tracePt t="115803" x="985838" y="3752850"/>
          <p14:tracePt t="115810" x="977900" y="3752850"/>
          <p14:tracePt t="115817" x="958850" y="3771900"/>
          <p14:tracePt t="115824" x="941388" y="3771900"/>
          <p14:tracePt t="115832" x="931863" y="3771900"/>
          <p14:tracePt t="115848" x="922338" y="3771900"/>
          <p14:tracePt t="115863" x="912813" y="3771900"/>
          <p14:tracePt t="115894" x="895350" y="3771900"/>
          <p14:tracePt t="115901" x="885825" y="3771900"/>
          <p14:tracePt t="115909" x="876300" y="3771900"/>
          <p14:tracePt t="115916" x="868363" y="3771900"/>
          <p14:tracePt t="132680" x="868363" y="3825875"/>
          <p14:tracePt t="132687" x="895350" y="3889375"/>
          <p14:tracePt t="132696" x="895350" y="3927475"/>
          <p14:tracePt t="132703" x="904875" y="3981450"/>
          <p14:tracePt t="132710" x="912813" y="4017963"/>
          <p14:tracePt t="132719" x="922338" y="4037013"/>
          <p14:tracePt t="132726" x="922338" y="4064000"/>
          <p14:tracePt t="132735" x="922338" y="4081463"/>
          <p14:tracePt t="132741" x="931863" y="4100513"/>
          <p14:tracePt t="132748" x="931863" y="4117975"/>
          <p14:tracePt t="132756" x="941388" y="4127500"/>
          <p14:tracePt t="132764" x="941388" y="4146550"/>
          <p14:tracePt t="132771" x="941388" y="4154488"/>
          <p14:tracePt t="132780" x="949325" y="4164013"/>
          <p14:tracePt t="132788" x="949325" y="4173538"/>
          <p14:tracePt t="132794" x="949325" y="4183063"/>
          <p14:tracePt t="132810" x="958850" y="4191000"/>
          <p14:tracePt t="132819" x="958850" y="4200525"/>
          <p14:tracePt t="132825" x="968375" y="4210050"/>
          <p14:tracePt t="132832" x="968375" y="4227513"/>
          <p14:tracePt t="132840" x="977900" y="4246563"/>
          <p14:tracePt t="132848" x="977900" y="4256088"/>
          <p14:tracePt t="132854" x="977900" y="4264025"/>
          <p14:tracePt t="132862" x="985838" y="4273550"/>
          <p14:tracePt t="132878" x="985838" y="4292600"/>
          <p14:tracePt t="132885" x="985838" y="4300538"/>
          <p14:tracePt t="132893" x="995363" y="4300538"/>
          <p14:tracePt t="132946" x="995363" y="4310063"/>
          <p14:tracePt t="132977" x="1004888" y="4329113"/>
          <p14:tracePt t="132984" x="1031875" y="4346575"/>
          <p14:tracePt t="132992" x="1031875" y="4356100"/>
          <p14:tracePt t="133000" x="1031875" y="4365625"/>
          <p14:tracePt t="133006" x="1031875" y="4373563"/>
          <p14:tracePt t="133015" x="1041400" y="4383088"/>
          <p14:tracePt t="133021" x="1041400" y="4392613"/>
          <p14:tracePt t="133030" x="1050925" y="4402138"/>
          <p14:tracePt t="133037" x="1050925" y="4410075"/>
          <p14:tracePt t="133044" x="1050925" y="4419600"/>
          <p14:tracePt t="133053" x="1058863" y="4446588"/>
          <p14:tracePt t="133060" x="1058863" y="4456113"/>
          <p14:tracePt t="133069" x="1068388" y="4475163"/>
          <p14:tracePt t="133075" x="1068388" y="4492625"/>
          <p14:tracePt t="133082" x="1077913" y="4511675"/>
          <p14:tracePt t="133090" x="1077913" y="4519613"/>
          <p14:tracePt t="133098" x="1087438" y="4538663"/>
          <p14:tracePt t="133113" x="1087438" y="4548188"/>
          <p14:tracePt t="133120" x="1087438" y="4556125"/>
          <p14:tracePt t="133129" x="1087438" y="4565650"/>
          <p14:tracePt t="133136" x="1087438" y="4575175"/>
          <p14:tracePt t="133144" x="1096963" y="4592638"/>
          <p14:tracePt t="133152" x="1096963" y="4611688"/>
          <p14:tracePt t="133159" x="1096963" y="4621213"/>
          <p14:tracePt t="133174" x="1096963" y="4629150"/>
          <p14:tracePt t="133189" x="1096963" y="4638675"/>
          <p14:tracePt t="133204" x="1096963" y="4648200"/>
          <p14:tracePt t="133219" x="1096963" y="4657725"/>
          <p14:tracePt t="133242" x="1096963" y="4665663"/>
          <p14:tracePt t="133584" x="1096963" y="4675188"/>
          <p14:tracePt t="133591" x="1096963" y="4684713"/>
          <p14:tracePt t="133599" x="1096963" y="4694238"/>
          <p14:tracePt t="133606" x="1096963" y="4702175"/>
          <p14:tracePt t="133614" x="1087438" y="4721225"/>
          <p14:tracePt t="133622" x="1087438" y="4738688"/>
          <p14:tracePt t="133630" x="1087438" y="4748213"/>
          <p14:tracePt t="133637" x="1087438" y="4757738"/>
          <p14:tracePt t="133645" x="1077913" y="4794250"/>
          <p14:tracePt t="133652" x="1077913" y="4811713"/>
          <p14:tracePt t="133660" x="1068388" y="4830763"/>
          <p14:tracePt t="133675" x="1068388" y="4840288"/>
          <p14:tracePt t="133683" x="1068388" y="4848225"/>
          <p14:tracePt t="133743" x="1068388" y="4857750"/>
          <p14:tracePt t="160541" x="1068388" y="4867275"/>
          <p14:tracePt t="160549" x="1058863" y="4876800"/>
          <p14:tracePt t="160556" x="1058863" y="4884738"/>
          <p14:tracePt t="160564" x="1050925" y="4884738"/>
          <p14:tracePt t="160570" x="1050925" y="4903788"/>
          <p14:tracePt t="160579" x="1041400" y="4922838"/>
          <p14:tracePt t="160587" x="1022350" y="4959350"/>
          <p14:tracePt t="160594" x="1014413" y="4986338"/>
          <p14:tracePt t="160602" x="1014413" y="5003800"/>
          <p14:tracePt t="160610" x="1014413" y="5040313"/>
          <p14:tracePt t="160619" x="1004888" y="5076825"/>
          <p14:tracePt t="160624" x="1004888" y="5095875"/>
          <p14:tracePt t="160632" x="1004888" y="5113338"/>
          <p14:tracePt t="160639" x="1004888" y="5141913"/>
          <p14:tracePt t="160648" x="1004888" y="5159375"/>
          <p14:tracePt t="160654" x="995363" y="5178425"/>
          <p14:tracePt t="160662" x="995363" y="5205413"/>
          <p14:tracePt t="160670" x="995363" y="5214938"/>
          <p14:tracePt t="160678" x="985838" y="5222875"/>
          <p14:tracePt t="160693" x="985838" y="5241925"/>
          <p14:tracePt t="160701" x="977900" y="5259388"/>
          <p14:tracePt t="160708" x="977900" y="5278438"/>
          <p14:tracePt t="160715" x="968375" y="5295900"/>
          <p14:tracePt t="160723" x="968375" y="5305425"/>
          <p14:tracePt t="160730" x="968375" y="5314950"/>
          <p14:tracePt t="160737" x="968375" y="5324475"/>
          <p14:tracePt t="160745" x="958850" y="5332413"/>
          <p14:tracePt t="160753" x="958850" y="5351463"/>
          <p14:tracePt t="160806" x="958850" y="5360988"/>
          <p14:tracePt t="160822" x="958850" y="5368925"/>
          <p14:tracePt t="160837" x="958850" y="5378450"/>
          <p14:tracePt t="160845" x="958850" y="5387975"/>
          <p14:tracePt t="160852" x="958850" y="5397500"/>
          <p14:tracePt t="160868" x="949325" y="5414963"/>
          <p14:tracePt t="160876" x="949325" y="5424488"/>
          <p14:tracePt t="160887" x="949325" y="5434013"/>
          <p14:tracePt t="160892" x="949325" y="5451475"/>
          <p14:tracePt t="160899" x="941388" y="5470525"/>
          <p14:tracePt t="160905" x="941388" y="5497513"/>
          <p14:tracePt t="160913" x="941388" y="5514975"/>
          <p14:tracePt t="160920" x="931863" y="5543550"/>
          <p14:tracePt t="160929" x="931863" y="5561013"/>
          <p14:tracePt t="160937" x="931863" y="5570538"/>
          <p14:tracePt t="160944" x="931863" y="5588000"/>
          <p14:tracePt t="160953" x="931863" y="5597525"/>
          <p14:tracePt t="160959" x="931863" y="5607050"/>
          <p14:tracePt t="160974" x="931863" y="5616575"/>
          <p14:tracePt t="160983" x="931863" y="5634038"/>
          <p14:tracePt t="160997" x="931863" y="5653088"/>
          <p14:tracePt t="161019" x="931863" y="5661025"/>
          <p14:tracePt t="161027" x="931863" y="5670550"/>
          <p14:tracePt t="161035" x="931863" y="5697538"/>
          <p14:tracePt t="161043" x="931863" y="5726113"/>
          <p14:tracePt t="161051" x="931863" y="5753100"/>
          <p14:tracePt t="161058" x="931863" y="5770563"/>
          <p14:tracePt t="161065" x="931863" y="5789613"/>
          <p14:tracePt t="161073" x="931863" y="5816600"/>
          <p14:tracePt t="161080" x="931863" y="5826125"/>
          <p14:tracePt t="161087" x="931863" y="5835650"/>
          <p14:tracePt t="161172" x="931863" y="5843588"/>
          <p14:tracePt t="161179" x="931863" y="5853113"/>
          <p14:tracePt t="161217" x="931863" y="5862638"/>
          <p14:tracePt t="161248" x="931863" y="5872163"/>
          <p14:tracePt t="173917" x="977900" y="5680075"/>
          <p14:tracePt t="173924" x="1022350" y="5461000"/>
          <p14:tracePt t="173931" x="1096963" y="5232400"/>
          <p14:tracePt t="173938" x="1123950" y="5068888"/>
          <p14:tracePt t="173946" x="1177925" y="4884738"/>
          <p14:tracePt t="173954" x="1223963" y="4711700"/>
          <p14:tracePt t="173963" x="1260475" y="4621213"/>
          <p14:tracePt t="173969" x="1306513" y="4483100"/>
          <p14:tracePt t="173978" x="1333500" y="4419600"/>
          <p14:tracePt t="173984" x="1352550" y="4373563"/>
          <p14:tracePt t="173993" x="1360488" y="4346575"/>
          <p14:tracePt t="174000" x="1360488" y="4337050"/>
          <p14:tracePt t="174007" x="1370013" y="4319588"/>
          <p14:tracePt t="174015" x="1379538" y="4300538"/>
          <p14:tracePt t="174022" x="1379538" y="4292600"/>
          <p14:tracePt t="174038" x="1379538" y="4283075"/>
          <p14:tracePt t="174061" x="1389063" y="4273550"/>
          <p14:tracePt t="174068" x="1389063" y="4256088"/>
          <p14:tracePt t="174077" x="1397000" y="4210050"/>
          <p14:tracePt t="174084" x="1406525" y="4173538"/>
          <p14:tracePt t="174091" x="1425575" y="4110038"/>
          <p14:tracePt t="174099" x="1433513" y="4073525"/>
          <p14:tracePt t="174107" x="1452563" y="4037013"/>
          <p14:tracePt t="174113" x="1452563" y="4008438"/>
          <p14:tracePt t="174122" x="1452563" y="3981450"/>
          <p14:tracePt t="174129" x="1462088" y="3963988"/>
          <p14:tracePt t="174137" x="1462088" y="3944938"/>
          <p14:tracePt t="174145" x="1462088" y="3927475"/>
          <p14:tracePt t="174152" x="1470025" y="3908425"/>
          <p14:tracePt t="174160" x="1470025" y="3881438"/>
          <p14:tracePt t="174168" x="1470025" y="3852863"/>
          <p14:tracePt t="174176" x="1479550" y="3816350"/>
          <p14:tracePt t="174182" x="1479550" y="3752850"/>
          <p14:tracePt t="174190" x="1489075" y="3706813"/>
          <p14:tracePt t="174197" x="1489075" y="3679825"/>
          <p14:tracePt t="174205" x="1489075" y="3652838"/>
          <p14:tracePt t="174212" x="1489075" y="3633788"/>
          <p14:tracePt t="174220" x="1498600" y="3616325"/>
          <p14:tracePt t="174228" x="1498600" y="3606800"/>
          <p14:tracePt t="174236" x="1498600" y="3560763"/>
          <p14:tracePt t="174244" x="1498600" y="3516313"/>
          <p14:tracePt t="174251" x="1506538" y="3487738"/>
          <p14:tracePt t="174260" x="1506538" y="3460750"/>
          <p14:tracePt t="174266" x="1506538" y="3424238"/>
          <p14:tracePt t="174274" x="1506538" y="3406775"/>
          <p14:tracePt t="174281" x="1525588" y="3370263"/>
          <p14:tracePt t="174289" x="1525588" y="3351213"/>
          <p14:tracePt t="174304" x="1525588" y="3341688"/>
          <p14:tracePt t="174349" x="1525588" y="3333750"/>
          <p14:tracePt t="174357" x="1525588" y="3324225"/>
          <p14:tracePt t="174372" x="1525588" y="3314700"/>
          <p14:tracePt t="174380" x="1525588" y="3297238"/>
          <p14:tracePt t="174388" x="1525588" y="3287713"/>
          <p14:tracePt t="174395" x="1525588" y="3278188"/>
          <p14:tracePt t="174411" x="1525588" y="3268663"/>
          <p14:tracePt t="174540" x="1525588" y="3305175"/>
          <p14:tracePt t="174547" x="1525588" y="3406775"/>
          <p14:tracePt t="174555" x="1498600" y="3589338"/>
          <p14:tracePt t="174562" x="1479550" y="3816350"/>
          <p14:tracePt t="174570" x="1462088" y="4164013"/>
          <p14:tracePt t="174578" x="1443038" y="4346575"/>
          <p14:tracePt t="174586" x="1443038" y="4511675"/>
          <p14:tracePt t="174593" x="1433513" y="4638675"/>
          <p14:tracePt t="174600" x="1433513" y="4784725"/>
          <p14:tracePt t="174609" x="1433513" y="4930775"/>
          <p14:tracePt t="174615" x="1433513" y="5040313"/>
          <p14:tracePt t="174623" x="1416050" y="5149850"/>
          <p14:tracePt t="174631" x="1416050" y="5259388"/>
          <p14:tracePt t="174639" x="1416050" y="5314950"/>
          <p14:tracePt t="174645" x="1416050" y="5341938"/>
          <p14:tracePt t="174653" x="1416050" y="5387975"/>
          <p14:tracePt t="174661" x="1416050" y="5414963"/>
          <p14:tracePt t="174669" x="1416050" y="5441950"/>
          <p14:tracePt t="174677" x="1397000" y="5487988"/>
          <p14:tracePt t="174684" x="1397000" y="5561013"/>
          <p14:tracePt t="174691" x="1379538" y="5670550"/>
          <p14:tracePt t="174699" x="1379538" y="5799138"/>
          <p14:tracePt t="174707" x="1360488" y="5981700"/>
          <p14:tracePt t="174714" x="1360488" y="6145213"/>
          <p14:tracePt t="174722" x="1360488" y="6237288"/>
          <p14:tracePt t="174729" x="1360488" y="6300788"/>
          <p14:tracePt t="174737" x="1360488" y="6337300"/>
          <p14:tracePt t="174744" x="1360488" y="6356350"/>
          <p14:tracePt t="174753" x="1360488" y="6383338"/>
          <p14:tracePt t="174761" x="1360488" y="6400800"/>
          <p14:tracePt t="174768" x="1360488" y="6419850"/>
          <p14:tracePt t="174776" x="1360488" y="6437313"/>
          <p14:tracePt t="174783" x="1379538" y="6465888"/>
          <p14:tracePt t="174790" x="1379538" y="6502400"/>
          <p14:tracePt t="174798" x="1379538" y="6556375"/>
          <p14:tracePt t="174806" x="1406525" y="6648450"/>
          <p14:tracePt t="174813" x="1416050" y="6757988"/>
          <p14:tracePt t="174821" x="1416050" y="6848475"/>
          <p14:tracePt t="175071" x="1635125" y="6748463"/>
          <p14:tracePt t="175078" x="1662113" y="6684963"/>
          <p14:tracePt t="175086" x="1671638" y="6619875"/>
          <p14:tracePt t="175093" x="1690688" y="6583363"/>
          <p14:tracePt t="175101" x="1698625" y="6538913"/>
          <p14:tracePt t="175109" x="1708150" y="6465888"/>
          <p14:tracePt t="175116" x="1735138" y="6383338"/>
          <p14:tracePt t="175125" x="1754188" y="6291263"/>
          <p14:tracePt t="175132" x="1771650" y="6210300"/>
          <p14:tracePt t="175140" x="1790700" y="6118225"/>
          <p14:tracePt t="175147" x="1817688" y="5999163"/>
          <p14:tracePt t="175156" x="1844675" y="5872163"/>
          <p14:tracePt t="175164" x="1863725" y="5799138"/>
          <p14:tracePt t="175170" x="1863725" y="5716588"/>
          <p14:tracePt t="175179" x="1873250" y="5643563"/>
          <p14:tracePt t="175185" x="1873250" y="5551488"/>
          <p14:tracePt t="175193" x="1873250" y="5441950"/>
          <p14:tracePt t="175201" x="1873250" y="5368925"/>
          <p14:tracePt t="175210" x="1873250" y="5241925"/>
          <p14:tracePt t="175216" x="1873250" y="5149850"/>
          <p14:tracePt t="175224" x="1873250" y="5095875"/>
          <p14:tracePt t="175231" x="1873250" y="4995863"/>
          <p14:tracePt t="175239" x="1873250" y="4940300"/>
          <p14:tracePt t="175246" x="1873250" y="4884738"/>
          <p14:tracePt t="175254" x="1873250" y="4830763"/>
          <p14:tracePt t="175261" x="1873250" y="4730750"/>
          <p14:tracePt t="175270" x="1873250" y="4675188"/>
          <p14:tracePt t="175277" x="1854200" y="4565650"/>
          <p14:tracePt t="175285" x="1827213" y="4456113"/>
          <p14:tracePt t="175293" x="1827213" y="4346575"/>
          <p14:tracePt t="175300" x="1827213" y="4237038"/>
          <p14:tracePt t="175307" x="1827213" y="4154488"/>
          <p14:tracePt t="175315" x="1827213" y="4117975"/>
          <p14:tracePt t="175323" x="1827213" y="4064000"/>
          <p14:tracePt t="175330" x="1827213" y="4017963"/>
          <p14:tracePt t="175338" x="1836738" y="3990975"/>
          <p14:tracePt t="175345" x="1836738" y="3963988"/>
          <p14:tracePt t="175353" x="1836738" y="3935413"/>
          <p14:tracePt t="175360" x="1836738" y="3889375"/>
          <p14:tracePt t="175368" x="1836738" y="3862388"/>
          <p14:tracePt t="175376" x="1836738" y="3835400"/>
          <p14:tracePt t="175383" x="1844675" y="3798888"/>
          <p14:tracePt t="175392" x="1844675" y="3771900"/>
          <p14:tracePt t="175398" x="1844675" y="3743325"/>
          <p14:tracePt t="175406" x="1844675" y="3706813"/>
          <p14:tracePt t="175413" x="1844675" y="3670300"/>
          <p14:tracePt t="175421" x="1844675" y="3633788"/>
          <p14:tracePt t="175428" x="1863725" y="3606800"/>
          <p14:tracePt t="175437" x="1863725" y="3570288"/>
          <p14:tracePt t="175444" x="1863725" y="3533775"/>
          <p14:tracePt t="175451" x="1873250" y="3506788"/>
          <p14:tracePt t="175460" x="1873250" y="3487738"/>
          <p14:tracePt t="175467" x="1873250" y="3479800"/>
          <p14:tracePt t="175475" x="1881188" y="3460750"/>
          <p14:tracePt t="175482" x="1881188" y="3451225"/>
          <p14:tracePt t="175490" x="1881188" y="3433763"/>
          <p14:tracePt t="175496" x="1881188" y="3424238"/>
          <p14:tracePt t="175505" x="1881188" y="3414713"/>
          <p14:tracePt t="175512" x="1881188" y="3406775"/>
          <p14:tracePt t="175520" x="1881188" y="3397250"/>
          <p14:tracePt t="175527" x="1881188" y="3378200"/>
          <p14:tracePt t="175535" x="1881188" y="3370263"/>
          <p14:tracePt t="175543" x="1881188" y="3360738"/>
          <p14:tracePt t="175596" x="1881188" y="3351213"/>
          <p14:tracePt t="175809" x="1873250" y="3387725"/>
          <p14:tracePt t="175816" x="1873250" y="3443288"/>
          <p14:tracePt t="175825" x="1844675" y="3543300"/>
          <p14:tracePt t="175831" x="1836738" y="3652838"/>
          <p14:tracePt t="175839" x="1836738" y="3762375"/>
          <p14:tracePt t="175846" x="1836738" y="3889375"/>
          <p14:tracePt t="175854" x="1817688" y="4000500"/>
          <p14:tracePt t="175861" x="1817688" y="4110038"/>
          <p14:tracePt t="175870" x="1817688" y="4173538"/>
          <p14:tracePt t="175877" x="1808163" y="4246563"/>
          <p14:tracePt t="175895" x="1800225" y="4402138"/>
          <p14:tracePt t="175901" x="1800225" y="4456113"/>
          <p14:tracePt t="175910" x="1800225" y="4529138"/>
          <p14:tracePt t="175915" x="1800225" y="4602163"/>
          <p14:tracePt t="175923" x="1800225" y="4675188"/>
          <p14:tracePt t="175930" x="1800225" y="4748213"/>
          <p14:tracePt t="175938" x="1800225" y="4830763"/>
          <p14:tracePt t="175945" x="1800225" y="4903788"/>
          <p14:tracePt t="175952" x="1800225" y="4930775"/>
          <p14:tracePt t="175960" x="1800225" y="4976813"/>
          <p14:tracePt t="175968" x="1808163" y="5003800"/>
          <p14:tracePt t="175977" x="1808163" y="5022850"/>
          <p14:tracePt t="175984" x="1808163" y="5040313"/>
          <p14:tracePt t="175992" x="1808163" y="5059363"/>
          <p14:tracePt t="175998" x="1817688" y="5086350"/>
          <p14:tracePt t="176007" x="1817688" y="5105400"/>
          <p14:tracePt t="176014" x="1827213" y="5132388"/>
          <p14:tracePt t="176022" x="1854200" y="5178425"/>
          <p14:tracePt t="176029" x="1854200" y="5214938"/>
          <p14:tracePt t="176037" x="1854200" y="5251450"/>
          <p14:tracePt t="176044" x="1863725" y="5268913"/>
          <p14:tracePt t="176052" x="1863725" y="5305425"/>
          <p14:tracePt t="176060" x="1863725" y="5324475"/>
          <p14:tracePt t="176068" x="1873250" y="5351463"/>
          <p14:tracePt t="176076" x="1873250" y="5397500"/>
          <p14:tracePt t="176082" x="1881188" y="5434013"/>
          <p14:tracePt t="176092" x="1881188" y="5561013"/>
          <p14:tracePt t="176097" x="1890713" y="5643563"/>
          <p14:tracePt t="176106" x="1890713" y="5716588"/>
          <p14:tracePt t="176113" x="1890713" y="5770563"/>
          <p14:tracePt t="176121" x="1890713" y="5799138"/>
          <p14:tracePt t="176128" x="1909763" y="5843588"/>
          <p14:tracePt t="176136" x="1909763" y="5872163"/>
          <p14:tracePt t="176144" x="1917700" y="5899150"/>
          <p14:tracePt t="176151" x="1917700" y="5918200"/>
          <p14:tracePt t="176159" x="1917700" y="5926138"/>
          <p14:tracePt t="176166" x="1917700" y="5954713"/>
          <p14:tracePt t="176175" x="1917700" y="5981700"/>
          <p14:tracePt t="176181" x="1917700" y="6018213"/>
          <p14:tracePt t="176188" x="1917700" y="6045200"/>
          <p14:tracePt t="176196" x="1917700" y="6081713"/>
          <p14:tracePt t="176204" x="1917700" y="6108700"/>
          <p14:tracePt t="176211" x="1927225" y="6154738"/>
          <p14:tracePt t="176220" x="1927225" y="6181725"/>
          <p14:tracePt t="176227" x="1936750" y="6227763"/>
          <p14:tracePt t="176235" x="1963738" y="6319838"/>
          <p14:tracePt t="176243" x="1990725" y="6400800"/>
          <p14:tracePt t="176250" x="2009775" y="6446838"/>
          <p14:tracePt t="176259" x="2036763" y="6492875"/>
          <p14:tracePt t="176265" x="2055813" y="6510338"/>
          <p14:tracePt t="176272" x="2055813" y="6529388"/>
          <p14:tracePt t="176280" x="2063750" y="6546850"/>
          <p14:tracePt t="176288" x="2073275" y="6556375"/>
          <p14:tracePt t="176294" x="2082800" y="6575425"/>
          <p14:tracePt t="176303" x="2082800" y="6592888"/>
          <p14:tracePt t="176310" x="2092325" y="6592888"/>
          <p14:tracePt t="176317" x="2100263" y="6602413"/>
          <p14:tracePt t="176327" x="2100263" y="6619875"/>
          <p14:tracePt t="176343" x="2109788" y="6629400"/>
          <p14:tracePt t="176356" x="2109788" y="6648450"/>
          <p14:tracePt t="176386" x="2119313" y="6648450"/>
          <p14:tracePt t="176402" x="2119313" y="6656388"/>
          <p14:tracePt t="176417" x="2128838" y="6656388"/>
          <p14:tracePt t="176426" x="2128838" y="6665913"/>
          <p14:tracePt t="176432" x="2136775" y="6665913"/>
          <p14:tracePt t="176447" x="2146300" y="6665913"/>
          <p14:tracePt t="176456" x="2155825" y="6665913"/>
          <p14:tracePt t="176470" x="2165350" y="6675438"/>
          <p14:tracePt t="176485" x="2174875" y="6675438"/>
          <p14:tracePt t="176493" x="2182813" y="6675438"/>
          <p14:tracePt t="176500" x="2219325" y="6675438"/>
          <p14:tracePt t="176509" x="2255838" y="6675438"/>
          <p14:tracePt t="176516" x="2292350" y="6665913"/>
          <p14:tracePt t="176523" x="2320925" y="6656388"/>
          <p14:tracePt t="176531" x="2365375" y="6619875"/>
          <p14:tracePt t="176539" x="2411413" y="6611938"/>
          <p14:tracePt t="176545" x="2447925" y="6602413"/>
          <p14:tracePt t="176554" x="2493963" y="6583363"/>
          <p14:tracePt t="176563" x="2540000" y="6556375"/>
          <p14:tracePt t="176569" x="2603500" y="6529388"/>
          <p14:tracePt t="176576" x="2649538" y="6502400"/>
          <p14:tracePt t="176584" x="2695575" y="6473825"/>
          <p14:tracePt t="176592" x="2740025" y="6437313"/>
          <p14:tracePt t="176600" x="2786063" y="6373813"/>
          <p14:tracePt t="176608" x="2832100" y="6327775"/>
          <p14:tracePt t="176614" x="2878138" y="6273800"/>
          <p14:tracePt t="176621" x="2922588" y="6210300"/>
          <p14:tracePt t="176629" x="2941638" y="6164263"/>
          <p14:tracePt t="176638" x="2959100" y="6137275"/>
          <p14:tracePt t="176646" x="2968625" y="6118225"/>
          <p14:tracePt t="176653" x="2987675" y="6100763"/>
          <p14:tracePt t="176660" x="2995613" y="6081713"/>
          <p14:tracePt t="176668" x="3005138" y="6072188"/>
          <p14:tracePt t="176676" x="3005138" y="6064250"/>
          <p14:tracePt t="176683" x="3024188" y="6054725"/>
          <p14:tracePt t="176692" x="3024188" y="6045200"/>
          <p14:tracePt t="176698" x="3032125" y="6035675"/>
          <p14:tracePt t="176706" x="3032125" y="6027738"/>
          <p14:tracePt t="176713" x="3041650" y="6018213"/>
          <p14:tracePt t="176720" x="3051175" y="5991225"/>
          <p14:tracePt t="176728" x="3068638" y="5972175"/>
          <p14:tracePt t="176736" x="3078163" y="5954713"/>
          <p14:tracePt t="176743" x="3087688" y="5918200"/>
          <p14:tracePt t="176751" x="3114675" y="5872163"/>
          <p14:tracePt t="176760" x="3133725" y="5799138"/>
          <p14:tracePt t="176766" x="3160713" y="5734050"/>
          <p14:tracePt t="176775" x="3187700" y="5670550"/>
          <p14:tracePt t="176782" x="3224213" y="5607050"/>
          <p14:tracePt t="176790" x="3224213" y="5570538"/>
          <p14:tracePt t="176797" x="3233738" y="5534025"/>
          <p14:tracePt t="176805" x="3233738" y="5507038"/>
          <p14:tracePt t="176812" x="3243263" y="5470525"/>
          <p14:tracePt t="176819" x="3243263" y="5424488"/>
          <p14:tracePt t="176828" x="3252788" y="5405438"/>
          <p14:tracePt t="176835" x="3252788" y="5387975"/>
          <p14:tracePt t="176843" x="3252788" y="5360988"/>
          <p14:tracePt t="176851" x="3252788" y="5341938"/>
          <p14:tracePt t="176859" x="3252788" y="5324475"/>
          <p14:tracePt t="176866" x="3260725" y="5295900"/>
          <p14:tracePt t="176872" x="3260725" y="5268913"/>
          <p14:tracePt t="176881" x="3260725" y="5232400"/>
          <p14:tracePt t="176899" x="3260725" y="5205413"/>
          <p14:tracePt t="176903" x="3260725" y="5178425"/>
          <p14:tracePt t="176910" x="3260725" y="5159375"/>
          <p14:tracePt t="176919" x="3260725" y="5141913"/>
          <p14:tracePt t="176926" x="3260725" y="5113338"/>
          <p14:tracePt t="176934" x="3260725" y="5095875"/>
          <p14:tracePt t="176946" x="3260725" y="5076825"/>
          <p14:tracePt t="176948" x="3260725" y="5040313"/>
          <p14:tracePt t="176957" x="3260725" y="5013325"/>
          <p14:tracePt t="176964" x="3279775" y="4976813"/>
          <p14:tracePt t="176972" x="3279775" y="4913313"/>
          <p14:tracePt t="176979" x="3279775" y="4857750"/>
          <p14:tracePt t="176987" x="3289300" y="4830763"/>
          <p14:tracePt t="176994" x="3289300" y="4803775"/>
          <p14:tracePt t="177003" x="3289300" y="4784725"/>
          <p14:tracePt t="177010" x="3289300" y="4775200"/>
          <p14:tracePt t="177018" x="3289300" y="4748213"/>
          <p14:tracePt t="177025" x="3289300" y="4730750"/>
          <p14:tracePt t="177033" x="3289300" y="4711700"/>
          <p14:tracePt t="177040" x="3289300" y="4684713"/>
          <p14:tracePt t="177047" x="3279775" y="4675188"/>
          <p14:tracePt t="177055" x="3279775" y="4657725"/>
          <p14:tracePt t="177062" x="3270250" y="4638675"/>
          <p14:tracePt t="177070" x="3252788" y="4629150"/>
          <p14:tracePt t="177077" x="3214688" y="4611688"/>
          <p14:tracePt t="177085" x="3187700" y="4565650"/>
          <p14:tracePt t="177092" x="3178175" y="4556125"/>
          <p14:tracePt t="177100" x="3160713" y="4548188"/>
          <p14:tracePt t="177109" x="3151188" y="4538663"/>
          <p14:tracePt t="177185" x="3141663" y="4538663"/>
          <p14:tracePt t="177215" x="3133725" y="4538663"/>
          <p14:tracePt t="177277" x="3133725" y="4548188"/>
          <p14:tracePt t="177284" x="3124200" y="4548188"/>
          <p14:tracePt t="177337" x="3114675" y="4556125"/>
          <p14:tracePt t="177359" x="3105150" y="4556125"/>
          <p14:tracePt t="177368" x="3097213" y="4556125"/>
          <p14:tracePt t="177375" x="3060700" y="4556125"/>
          <p14:tracePt t="177383" x="3032125" y="4548188"/>
          <p14:tracePt t="177392" x="3005138" y="4538663"/>
          <p14:tracePt t="177397" x="2978150" y="4529138"/>
          <p14:tracePt t="177406" x="2951163" y="4519613"/>
          <p14:tracePt t="177413" x="2922588" y="4511675"/>
          <p14:tracePt t="177421" x="2878138" y="4483100"/>
          <p14:tracePt t="177427" x="2849563" y="4475163"/>
          <p14:tracePt t="177436" x="2813050" y="4465638"/>
          <p14:tracePt t="177443" x="2786063" y="4465638"/>
          <p14:tracePt t="177450" x="2749550" y="4456113"/>
          <p14:tracePt t="177459" x="2713038" y="4446588"/>
          <p14:tracePt t="177466" x="2676525" y="4446588"/>
          <p14:tracePt t="177475" x="2630488" y="4438650"/>
          <p14:tracePt t="177481" x="2593975" y="4419600"/>
          <p14:tracePt t="177489" x="2576513" y="4419600"/>
          <p14:tracePt t="177496" x="2557463" y="4410075"/>
          <p14:tracePt t="177504" x="2547938" y="4410075"/>
          <p14:tracePt t="177511" x="2530475" y="4410075"/>
          <p14:tracePt t="177520" x="2520950" y="4410075"/>
          <p14:tracePt t="177527" x="2503488" y="4410075"/>
          <p14:tracePt t="177588" x="2493963" y="4410075"/>
          <p14:tracePt t="177633" x="2474913" y="4429125"/>
          <p14:tracePt t="177641" x="2466975" y="4456113"/>
          <p14:tracePt t="177648" x="2438400" y="4519613"/>
          <p14:tracePt t="177657" x="2411413" y="4611688"/>
          <p14:tracePt t="177663" x="2401888" y="4694238"/>
          <p14:tracePt t="177671" x="2384425" y="4767263"/>
          <p14:tracePt t="177679" x="2374900" y="4894263"/>
          <p14:tracePt t="177687" x="2374900" y="5003800"/>
          <p14:tracePt t="177694" x="2357438" y="5068888"/>
          <p14:tracePt t="177701" x="2357438" y="5141913"/>
          <p14:tracePt t="177709" x="2357438" y="5178425"/>
          <p14:tracePt t="177717" x="2357438" y="5232400"/>
          <p14:tracePt t="177725" x="2365375" y="5332413"/>
          <p14:tracePt t="177732" x="2374900" y="5387975"/>
          <p14:tracePt t="177742" x="2393950" y="5470525"/>
          <p14:tracePt t="177747" x="2393950" y="5543550"/>
          <p14:tracePt t="177755" x="2401888" y="5634038"/>
          <p14:tracePt t="177763" x="2411413" y="5697538"/>
          <p14:tracePt t="177770" x="2411413" y="5770563"/>
          <p14:tracePt t="179410" x="2411413" y="5762625"/>
          <p14:tracePt t="179417" x="2393950" y="5753100"/>
          <p14:tracePt t="179424" x="2384425" y="5743575"/>
          <p14:tracePt t="179433" x="2347913" y="5726113"/>
          <p14:tracePt t="179440" x="2311400" y="5707063"/>
          <p14:tracePt t="179447" x="2284413" y="5697538"/>
          <p14:tracePt t="179457" x="2228850" y="5689600"/>
          <p14:tracePt t="179462" x="2182813" y="5670550"/>
          <p14:tracePt t="179471" x="2128838" y="5680075"/>
          <p14:tracePt t="179478" x="2027238" y="5689600"/>
          <p14:tracePt t="179486" x="1973263" y="5707063"/>
          <p14:tracePt t="179495" x="1881188" y="5716588"/>
          <p14:tracePt t="179500" x="1781175" y="5743575"/>
          <p14:tracePt t="179509" x="1708150" y="5753100"/>
          <p14:tracePt t="179516" x="1644650" y="5780088"/>
          <p14:tracePt t="179524" x="1598613" y="5807075"/>
          <p14:tracePt t="179531" x="1535113" y="5843588"/>
          <p14:tracePt t="179540" x="1470025" y="5881688"/>
          <p14:tracePt t="179546" x="1406525" y="5935663"/>
          <p14:tracePt t="179554" x="1343025" y="5972175"/>
          <p14:tracePt t="179561" x="1279525" y="6008688"/>
          <p14:tracePt t="179569" x="1206500" y="6064250"/>
          <p14:tracePt t="179577" x="1141413" y="6100763"/>
          <p14:tracePt t="179584" x="1087438" y="6127750"/>
          <p14:tracePt t="179593" x="1050925" y="6145213"/>
          <p14:tracePt t="179599" x="1031875" y="6154738"/>
          <p14:tracePt t="179607" x="1014413" y="6164263"/>
          <p14:tracePt t="179615" x="1004888" y="6173788"/>
          <p14:tracePt t="179645" x="995363" y="6173788"/>
          <p14:tracePt t="179668" x="985838" y="6173788"/>
          <p14:tracePt t="179683" x="977900" y="6173788"/>
          <p14:tracePt t="179691" x="968375" y="6173788"/>
          <p14:tracePt t="179699" x="958850" y="6164263"/>
          <p14:tracePt t="179706" x="949325" y="6154738"/>
          <p14:tracePt t="179721" x="931863" y="6137275"/>
          <p14:tracePt t="179729" x="922338" y="6118225"/>
          <p14:tracePt t="179736" x="895350" y="6100763"/>
          <p14:tracePt t="179743" x="885825" y="6054725"/>
          <p14:tracePt t="179752" x="876300" y="6035675"/>
          <p14:tracePt t="179761" x="868363" y="6008688"/>
          <p14:tracePt t="179767" x="858838" y="5999163"/>
          <p14:tracePt t="179774" x="858838" y="5972175"/>
          <p14:tracePt t="179782" x="858838" y="5954713"/>
          <p14:tracePt t="179790" x="849313" y="5908675"/>
          <p14:tracePt t="179797" x="849313" y="5872163"/>
          <p14:tracePt t="179806" x="849313" y="5843588"/>
          <p14:tracePt t="179812" x="849313" y="5799138"/>
          <p14:tracePt t="179820" x="849313" y="5762625"/>
          <p14:tracePt t="179827" x="849313" y="5689600"/>
          <p14:tracePt t="179835" x="849313" y="5634038"/>
          <p14:tracePt t="179842" x="858838" y="5570538"/>
          <p14:tracePt t="179850" x="858838" y="5497513"/>
          <p14:tracePt t="179858" x="858838" y="5461000"/>
          <p14:tracePt t="179866" x="868363" y="5414963"/>
          <p14:tracePt t="179873" x="868363" y="5378450"/>
          <p14:tracePt t="179891" x="876300" y="5278438"/>
          <p14:tracePt t="179896" x="876300" y="5241925"/>
          <p14:tracePt t="179903" x="885825" y="5178425"/>
          <p14:tracePt t="179911" x="885825" y="5122863"/>
          <p14:tracePt t="179919" x="885825" y="5049838"/>
          <p14:tracePt t="179926" x="885825" y="4995863"/>
          <p14:tracePt t="179934" x="895350" y="4930775"/>
          <p14:tracePt t="179942" x="895350" y="4876800"/>
          <p14:tracePt t="179949" x="895350" y="4821238"/>
          <p14:tracePt t="179958" x="912813" y="4757738"/>
          <p14:tracePt t="179964" x="922338" y="4684713"/>
          <p14:tracePt t="179973" x="922338" y="4611688"/>
          <p14:tracePt t="179980" x="931863" y="4548188"/>
          <p14:tracePt t="179988" x="958850" y="4492625"/>
          <p14:tracePt t="179994" x="977900" y="4392613"/>
          <p14:tracePt t="180002" x="985838" y="4356100"/>
          <p14:tracePt t="180009" x="995363" y="4292600"/>
          <p14:tracePt t="180017" x="1004888" y="4246563"/>
          <p14:tracePt t="180027" x="1022350" y="4173538"/>
          <p14:tracePt t="180033" x="1031875" y="4127500"/>
          <p14:tracePt t="180040" x="1058863" y="4073525"/>
          <p14:tracePt t="180048" x="1077913" y="4008438"/>
          <p14:tracePt t="180056" x="1104900" y="3963988"/>
          <p14:tracePt t="180064" x="1123950" y="3935413"/>
          <p14:tracePt t="180070" x="1133475" y="3898900"/>
          <p14:tracePt t="180078" x="1160463" y="3871913"/>
          <p14:tracePt t="180086" x="1187450" y="3835400"/>
          <p14:tracePt t="180093" x="1206500" y="3798888"/>
          <p14:tracePt t="180101" x="1223963" y="3762375"/>
          <p14:tracePt t="180110" x="1250950" y="3725863"/>
          <p14:tracePt t="180117" x="1270000" y="3689350"/>
          <p14:tracePt t="180124" x="1316038" y="3643313"/>
          <p14:tracePt t="180132" x="1352550" y="3597275"/>
          <p14:tracePt t="180140" x="1379538" y="3579813"/>
          <p14:tracePt t="180147" x="1416050" y="3533775"/>
          <p14:tracePt t="180154" x="1470025" y="3470275"/>
          <p14:tracePt t="180162" x="1525588" y="3397250"/>
          <p14:tracePt t="180170" x="1552575" y="3351213"/>
          <p14:tracePt t="180176" x="1625600" y="3297238"/>
          <p14:tracePt t="180184" x="1671638" y="3251200"/>
          <p14:tracePt t="180192" x="1744663" y="3168650"/>
          <p14:tracePt t="180200" x="1827213" y="3114675"/>
          <p14:tracePt t="180207" x="1927225" y="3049588"/>
          <p14:tracePt t="180215" x="1990725" y="3013075"/>
          <p14:tracePt t="180223" x="2036763" y="2995613"/>
          <p14:tracePt t="180230" x="2082800" y="2968625"/>
          <p14:tracePt t="180239" x="2109788" y="2959100"/>
          <p14:tracePt t="180245" x="2155825" y="2930525"/>
          <p14:tracePt t="180253" x="2192338" y="2913063"/>
          <p14:tracePt t="180260" x="2228850" y="2903538"/>
          <p14:tracePt t="180268" x="2247900" y="2903538"/>
          <p14:tracePt t="180275" x="2274888" y="2894013"/>
          <p14:tracePt t="180283" x="2301875" y="2894013"/>
          <p14:tracePt t="180292" x="2347913" y="2894013"/>
          <p14:tracePt t="180299" x="2374900" y="2894013"/>
          <p14:tracePt t="180307" x="2411413" y="2894013"/>
          <p14:tracePt t="180314" x="2466975" y="2894013"/>
          <p14:tracePt t="180323" x="2503488" y="2894013"/>
          <p14:tracePt t="180329" x="2540000" y="2894013"/>
          <p14:tracePt t="180337" x="2584450" y="2894013"/>
          <p14:tracePt t="180344" x="2640013" y="2913063"/>
          <p14:tracePt t="180353" x="2667000" y="2922588"/>
          <p14:tracePt t="180359" x="2686050" y="2930525"/>
          <p14:tracePt t="180367" x="2722563" y="2959100"/>
          <p14:tracePt t="180374" x="2740025" y="2968625"/>
          <p14:tracePt t="180383" x="2759075" y="2976563"/>
          <p14:tracePt t="180390" x="2776538" y="2995613"/>
          <p14:tracePt t="180398" x="2805113" y="3005138"/>
          <p14:tracePt t="180407" x="2822575" y="3022600"/>
          <p14:tracePt t="180413" x="2841625" y="3041650"/>
          <p14:tracePt t="180421" x="2859088" y="3049588"/>
          <p14:tracePt t="180428" x="2878138" y="3068638"/>
          <p14:tracePt t="180436" x="2905125" y="3095625"/>
          <p14:tracePt t="180442" x="2914650" y="3122613"/>
          <p14:tracePt t="180451" x="2932113" y="3151188"/>
          <p14:tracePt t="180460" x="2959100" y="3168650"/>
          <p14:tracePt t="180466" x="2978150" y="3187700"/>
          <p14:tracePt t="180473" x="2995613" y="3214688"/>
          <p14:tracePt t="180481" x="3005138" y="3232150"/>
          <p14:tracePt t="180490" x="3014663" y="3251200"/>
          <p14:tracePt t="180496" x="3024188" y="3268663"/>
          <p14:tracePt t="180504" x="3024188" y="3278188"/>
          <p14:tracePt t="180511" x="3032125" y="3297238"/>
          <p14:tracePt t="180519" x="3032125" y="3305175"/>
          <p14:tracePt t="180534" x="3032125" y="3314700"/>
          <p14:tracePt t="180542" x="3041650" y="3324225"/>
          <p14:tracePt t="180557" x="3041650" y="3333750"/>
          <p14:tracePt t="180603" x="3041650" y="3341688"/>
          <p14:tracePt t="180610" x="3032125" y="3351213"/>
          <p14:tracePt t="180618" x="3032125" y="3360738"/>
          <p14:tracePt t="180625" x="3024188" y="3370263"/>
          <p14:tracePt t="180633" x="3005138" y="3378200"/>
          <p14:tracePt t="180641" x="2987675" y="3387725"/>
          <p14:tracePt t="180649" x="2951163" y="3397250"/>
          <p14:tracePt t="180656" x="2932113" y="3406775"/>
          <p14:tracePt t="180664" x="2895600" y="3406775"/>
          <p14:tracePt t="180671" x="2868613" y="3406775"/>
          <p14:tracePt t="180678" x="2849563" y="3406775"/>
          <p14:tracePt t="180686" x="2822575" y="3406775"/>
          <p14:tracePt t="180694" x="2786063" y="3406775"/>
          <p14:tracePt t="180702" x="2749550" y="3406775"/>
          <p14:tracePt t="180708" x="2722563" y="3406775"/>
          <p14:tracePt t="180717" x="2703513" y="3406775"/>
          <p14:tracePt t="180724" x="2695575" y="3406775"/>
          <p14:tracePt t="180732" x="2676525" y="3397250"/>
          <p14:tracePt t="180747" x="2667000" y="3397250"/>
          <p14:tracePt t="180756" x="2649538" y="3387725"/>
          <p14:tracePt t="180762" x="2630488" y="3387725"/>
          <p14:tracePt t="180770" x="2620963" y="3387725"/>
          <p14:tracePt t="180777" x="2613025" y="3378200"/>
          <p14:tracePt t="180792" x="2603500" y="3378200"/>
          <p14:tracePt t="180801" x="2603500" y="3370263"/>
          <p14:tracePt t="180815" x="2593975" y="3360738"/>
          <p14:tracePt t="180830" x="2584450" y="3351213"/>
          <p14:tracePt t="180840" x="2576513" y="3341688"/>
          <p14:tracePt t="180846" x="2576513" y="3333750"/>
          <p14:tracePt t="180853" x="2566988" y="3324225"/>
          <p14:tracePt t="180869" x="2566988" y="3314700"/>
          <p14:tracePt t="180877" x="2566988" y="3305175"/>
          <p14:tracePt t="180891" x="2557463" y="3297238"/>
          <p14:tracePt t="180914" x="2557463" y="3287713"/>
          <p14:tracePt t="180923" x="2557463" y="3278188"/>
          <p14:tracePt t="180930" x="2557463" y="3268663"/>
          <p14:tracePt t="180939" x="2557463" y="3251200"/>
          <p14:tracePt t="180944" x="2566988" y="3232150"/>
          <p14:tracePt t="180953" x="2576513" y="3214688"/>
          <p14:tracePt t="180959" x="2593975" y="3195638"/>
          <p14:tracePt t="180968" x="2640013" y="3159125"/>
          <p14:tracePt t="180977" x="2703513" y="3105150"/>
          <p14:tracePt t="180982" x="2759075" y="3078163"/>
          <p14:tracePt t="180990" x="2786063" y="3049588"/>
          <p14:tracePt t="180998" x="2813050" y="3032125"/>
          <p14:tracePt t="181006" x="2849563" y="3022600"/>
          <p14:tracePt t="181012" x="2886075" y="3013075"/>
          <p14:tracePt t="181022" x="2914650" y="3005138"/>
          <p14:tracePt t="181028" x="2959100" y="2995613"/>
          <p14:tracePt t="181036" x="2987675" y="2976563"/>
          <p14:tracePt t="181043" x="3024188" y="2976563"/>
          <p14:tracePt t="181051" x="3078163" y="2976563"/>
          <p14:tracePt t="181060" x="3105150" y="2986088"/>
          <p14:tracePt t="181067" x="3141663" y="2986088"/>
          <p14:tracePt t="181074" x="3178175" y="2986088"/>
          <p14:tracePt t="181082" x="3206750" y="2995613"/>
          <p14:tracePt t="181090" x="3260725" y="3005138"/>
          <p14:tracePt t="181097" x="3289300" y="3022600"/>
          <p14:tracePt t="181106" x="3325813" y="3032125"/>
          <p14:tracePt t="181111" x="3352800" y="3041650"/>
          <p14:tracePt t="181120" x="3370263" y="3049588"/>
          <p14:tracePt t="181126" x="3389313" y="3059113"/>
          <p14:tracePt t="181135" x="3406775" y="3086100"/>
          <p14:tracePt t="181144" x="3443288" y="3095625"/>
          <p14:tracePt t="181149" x="3462338" y="3114675"/>
          <p14:tracePt t="181157" x="3471863" y="3132138"/>
          <p14:tracePt t="181164" x="3489325" y="3151188"/>
          <p14:tracePt t="181174" x="3508375" y="3178175"/>
          <p14:tracePt t="181180" x="3516313" y="3224213"/>
          <p14:tracePt t="181190" x="3544888" y="3268663"/>
          <p14:tracePt t="181195" x="3552825" y="3324225"/>
          <p14:tracePt t="181203" x="3552825" y="3360738"/>
          <p14:tracePt t="181211" x="3552825" y="3387725"/>
          <p14:tracePt t="181218" x="3562350" y="3424238"/>
          <p14:tracePt t="181225" x="3562350" y="3460750"/>
          <p14:tracePt t="181233" x="3562350" y="3497263"/>
          <p14:tracePt t="181241" x="3562350" y="3524250"/>
          <p14:tracePt t="181249" x="3552825" y="3589338"/>
          <p14:tracePt t="181257" x="3525838" y="3643313"/>
          <p14:tracePt t="181264" x="3498850" y="3706813"/>
          <p14:tracePt t="181273" x="3479800" y="3735388"/>
          <p14:tracePt t="181279" x="3462338" y="3771900"/>
          <p14:tracePt t="181287" x="3443288" y="3789363"/>
          <p14:tracePt t="181294" x="3425825" y="3808413"/>
          <p14:tracePt t="181302" x="3406775" y="3816350"/>
          <p14:tracePt t="181309" x="3389313" y="3825875"/>
          <p14:tracePt t="181317" x="3379788" y="3835400"/>
          <p14:tracePt t="181326" x="3362325" y="3844925"/>
          <p14:tracePt t="181333" x="3343275" y="3852863"/>
          <p14:tracePt t="181340" x="3316288" y="3852863"/>
          <p14:tracePt t="181347" x="3279775" y="3871913"/>
          <p14:tracePt t="181356" x="3243263" y="3871913"/>
          <p14:tracePt t="181362" x="3224213" y="3871913"/>
          <p14:tracePt t="181372" x="3197225" y="3871913"/>
          <p14:tracePt t="181377" x="3160713" y="3862388"/>
          <p14:tracePt t="181386" x="3141663" y="3862388"/>
          <p14:tracePt t="181392" x="3114675" y="3852863"/>
          <p14:tracePt t="181401" x="3097213" y="3852863"/>
          <p14:tracePt t="181408" x="3051175" y="3844925"/>
          <p14:tracePt t="181415" x="3032125" y="3835400"/>
          <p14:tracePt t="181424" x="3005138" y="3825875"/>
          <p14:tracePt t="181431" x="2978150" y="3808413"/>
          <p14:tracePt t="181439" x="2941638" y="3789363"/>
          <p14:tracePt t="181446" x="2914650" y="3779838"/>
          <p14:tracePt t="181454" x="2895600" y="3762375"/>
          <p14:tracePt t="181461" x="2868613" y="3743325"/>
          <p14:tracePt t="181468" x="2849563" y="3735388"/>
          <p14:tracePt t="181476" x="2822575" y="3698875"/>
          <p14:tracePt t="181484" x="2805113" y="3670300"/>
          <p14:tracePt t="181493" x="2795588" y="3652838"/>
          <p14:tracePt t="181500" x="2786063" y="3633788"/>
          <p14:tracePt t="181507" x="2768600" y="3616325"/>
          <p14:tracePt t="181514" x="2759075" y="3579813"/>
          <p14:tracePt t="181522" x="2749550" y="3560763"/>
          <p14:tracePt t="181530" x="2740025" y="3543300"/>
          <p14:tracePt t="181539" x="2732088" y="3543300"/>
          <p14:tracePt t="181545" x="2732088" y="3533775"/>
          <p14:tracePt t="181552" x="2722563" y="3516313"/>
          <p14:tracePt t="181560" x="2722563" y="3497263"/>
          <p14:tracePt t="181567" x="2703513" y="3479800"/>
          <p14:tracePt t="181575" x="2703513" y="3460750"/>
          <p14:tracePt t="181583" x="2703513" y="3451225"/>
          <p14:tracePt t="181598" x="2703513" y="3443288"/>
          <p14:tracePt t="181613" x="2703513" y="3433763"/>
          <p14:tracePt t="181622" x="2703513" y="3424238"/>
          <p14:tracePt t="181637" x="2703513" y="3414713"/>
          <p14:tracePt t="181643" x="2713038" y="3406775"/>
          <p14:tracePt t="181652" x="2713038" y="3397250"/>
          <p14:tracePt t="181667" x="2713038" y="3387725"/>
          <p14:tracePt t="181674" x="2722563" y="3378200"/>
          <p14:tracePt t="181691" x="2732088" y="3360738"/>
          <p14:tracePt t="181697" x="2732088" y="3351213"/>
          <p14:tracePt t="181706" x="2740025" y="3351213"/>
          <p14:tracePt t="181712" x="2768600" y="3333750"/>
          <p14:tracePt t="181719" x="2795588" y="3324225"/>
          <p14:tracePt t="181727" x="2832100" y="3297238"/>
          <p14:tracePt t="181735" x="2849563" y="3287713"/>
          <p14:tracePt t="181742" x="2895600" y="3278188"/>
          <p14:tracePt t="181750" x="2922588" y="3268663"/>
          <p14:tracePt t="181759" x="2941638" y="3268663"/>
          <p14:tracePt t="181765" x="2978150" y="3268663"/>
          <p14:tracePt t="181774" x="3032125" y="3268663"/>
          <p14:tracePt t="181780" x="3087688" y="3268663"/>
          <p14:tracePt t="181789" x="3124200" y="3268663"/>
          <p14:tracePt t="181796" x="3160713" y="3268663"/>
          <p14:tracePt t="181803" x="3187700" y="3268663"/>
          <p14:tracePt t="181811" x="3224213" y="3278188"/>
          <p14:tracePt t="181819" x="3252788" y="3278188"/>
          <p14:tracePt t="181825" x="3289300" y="3287713"/>
          <p14:tracePt t="181833" x="3325813" y="3305175"/>
          <p14:tracePt t="181842" x="3343275" y="3314700"/>
          <p14:tracePt t="181849" x="3362325" y="3324225"/>
          <p14:tracePt t="181856" x="3379788" y="3333750"/>
          <p14:tracePt t="181864" x="3398838" y="3333750"/>
          <p14:tracePt t="181873" x="3406775" y="3333750"/>
          <p14:tracePt t="181890" x="3435350" y="3351213"/>
          <p14:tracePt t="181896" x="3452813" y="3387725"/>
          <p14:tracePt t="181902" x="3471863" y="3414713"/>
          <p14:tracePt t="181909" x="3489325" y="3443288"/>
          <p14:tracePt t="181918" x="3508375" y="3487738"/>
          <p14:tracePt t="181927" x="3508375" y="3516313"/>
          <p14:tracePt t="181932" x="3525838" y="3560763"/>
          <p14:tracePt t="181940" x="3525838" y="3579813"/>
          <p14:tracePt t="181949" x="3508375" y="3625850"/>
          <p14:tracePt t="181956" x="3498850" y="3662363"/>
          <p14:tracePt t="181963" x="3462338" y="3706813"/>
          <p14:tracePt t="181972" x="3416300" y="3762375"/>
          <p14:tracePt t="181978" x="3370263" y="3798888"/>
          <p14:tracePt t="181986" x="3316288" y="3835400"/>
          <p14:tracePt t="181993" x="3243263" y="3862388"/>
          <p14:tracePt t="182000" x="3178175" y="3881438"/>
          <p14:tracePt t="182010" x="3114675" y="3908425"/>
          <p14:tracePt t="182015" x="3051175" y="3935413"/>
          <p14:tracePt t="182026" x="2995613" y="3944938"/>
          <p14:tracePt t="182031" x="2895600" y="3954463"/>
          <p14:tracePt t="182040" x="2841625" y="3954463"/>
          <p14:tracePt t="182046" x="2786063" y="3954463"/>
          <p14:tracePt t="182056" x="2695575" y="3935413"/>
          <p14:tracePt t="182061" x="2613025" y="3917950"/>
          <p14:tracePt t="182070" x="2530475" y="3871913"/>
          <p14:tracePt t="182076" x="2466975" y="3835400"/>
          <p14:tracePt t="182085" x="2420938" y="3808413"/>
          <p14:tracePt t="182093" x="2393950" y="3779838"/>
          <p14:tracePt t="182099" x="2365375" y="3752850"/>
          <p14:tracePt t="182108" x="2347913" y="3716338"/>
          <p14:tracePt t="182115" x="2338388" y="3698875"/>
          <p14:tracePt t="182123" x="2320925" y="3679825"/>
          <p14:tracePt t="182129" x="2311400" y="3662363"/>
          <p14:tracePt t="182139" x="2311400" y="3643313"/>
          <p14:tracePt t="182145" x="2301875" y="3633788"/>
          <p14:tracePt t="182190" x="2301875" y="3625850"/>
          <p14:tracePt t="182206" x="2301875" y="3616325"/>
          <p14:tracePt t="182213" x="2301875" y="3606800"/>
          <p14:tracePt t="182221" x="2301875" y="3579813"/>
          <p14:tracePt t="182228" x="2301875" y="3570288"/>
          <p14:tracePt t="182236" x="2301875" y="3552825"/>
          <p14:tracePt t="182244" x="2301875" y="3533775"/>
          <p14:tracePt t="182252" x="2301875" y="3516313"/>
          <p14:tracePt t="182259" x="2311400" y="3497263"/>
          <p14:tracePt t="182266" x="2311400" y="3479800"/>
          <p14:tracePt t="182274" x="2311400" y="3470275"/>
          <p14:tracePt t="182282" x="2320925" y="3470275"/>
          <p14:tracePt t="182290" x="2320925" y="3460750"/>
          <p14:tracePt t="182306" x="2320925" y="3451225"/>
          <p14:tracePt t="182328" x="2320925" y="3433763"/>
          <p14:tracePt t="182336" x="2328863" y="3424238"/>
          <p14:tracePt t="182343" x="2328863" y="3414713"/>
          <p14:tracePt t="182351" x="2328863" y="3406775"/>
          <p14:tracePt t="182357" x="2338388" y="3406775"/>
          <p14:tracePt t="182366" x="2347913" y="3397250"/>
          <p14:tracePt t="182373" x="2347913" y="3387725"/>
          <p14:tracePt t="182381" x="2347913" y="3378200"/>
          <p14:tracePt t="182390" x="2347913" y="3360738"/>
          <p14:tracePt t="182396" x="2357438" y="3351213"/>
          <p14:tracePt t="182405" x="2357438" y="3341688"/>
          <p14:tracePt t="182411" x="2365375" y="3333750"/>
          <p14:tracePt t="182420" x="2365375" y="3314700"/>
          <p14:tracePt t="182426" x="2374900" y="3287713"/>
          <p14:tracePt t="182435" x="2384425" y="3251200"/>
          <p14:tracePt t="182441" x="2384425" y="3232150"/>
          <p14:tracePt t="182449" x="2393950" y="3232150"/>
          <p14:tracePt t="182458" x="2393950" y="3214688"/>
          <p14:tracePt t="182464" x="2401888" y="3205163"/>
          <p14:tracePt t="182479" x="2401888" y="3195638"/>
          <p14:tracePt t="182509" x="2401888" y="3187700"/>
          <p14:tracePt t="182525" x="2411413" y="3178175"/>
          <p14:tracePt t="182533" x="2420938" y="3159125"/>
          <p14:tracePt t="182549" x="2430463" y="3151188"/>
          <p14:tracePt t="182563" x="2430463" y="3132138"/>
          <p14:tracePt t="182799" x="2430463" y="3141663"/>
          <p14:tracePt t="182814" x="2447925" y="3151188"/>
          <p14:tracePt t="182822" x="2447925" y="3159125"/>
          <p14:tracePt t="182829" x="2457450" y="3159125"/>
          <p14:tracePt t="182838" x="2457450" y="3168650"/>
          <p14:tracePt t="182936" x="2457450" y="3178175"/>
          <p14:tracePt t="182943" x="2438400" y="3187700"/>
          <p14:tracePt t="182951" x="2430463" y="3195638"/>
          <p14:tracePt t="182958" x="2420938" y="3205163"/>
          <p14:tracePt t="182967" x="2411413" y="3214688"/>
          <p14:tracePt t="182974" x="2401888" y="3224213"/>
          <p14:tracePt t="182989" x="2384425" y="3224213"/>
          <p14:tracePt t="182997" x="2374900" y="3232150"/>
          <p14:tracePt t="183005" x="2365375" y="3241675"/>
          <p14:tracePt t="183012" x="2347913" y="3241675"/>
          <p14:tracePt t="183021" x="2338388" y="3241675"/>
          <p14:tracePt t="186202" x="2301875" y="3241675"/>
          <p14:tracePt t="186209" x="2274888" y="3241675"/>
          <p14:tracePt t="186217" x="2219325" y="3241675"/>
          <p14:tracePt t="186225" x="2182813" y="3251200"/>
          <p14:tracePt t="186233" x="2100263" y="3251200"/>
          <p14:tracePt t="186239" x="2073275" y="3251200"/>
          <p14:tracePt t="186247" x="2046288" y="3251200"/>
          <p14:tracePt t="186255" x="2027238" y="3251200"/>
          <p14:tracePt t="186263" x="2000250" y="3251200"/>
          <p14:tracePt t="186271" x="1973263" y="3251200"/>
          <p14:tracePt t="186278" x="1936750" y="3251200"/>
          <p14:tracePt t="186286" x="1909763" y="3232150"/>
          <p14:tracePt t="186293" x="1881188" y="3224213"/>
          <p14:tracePt t="186301" x="1863725" y="3205163"/>
          <p14:tracePt t="186308" x="1836738" y="3168650"/>
          <p14:tracePt t="186316" x="1817688" y="3141663"/>
          <p14:tracePt t="186323" x="1781175" y="3095625"/>
          <p14:tracePt t="186331" x="1754188" y="3049588"/>
          <p14:tracePt t="186339" x="1735138" y="3022600"/>
          <p14:tracePt t="186346" x="1727200" y="3005138"/>
          <p14:tracePt t="186355" x="1717675" y="2986088"/>
          <p14:tracePt t="186361" x="1708150" y="2959100"/>
          <p14:tracePt t="186506" x="1717675" y="2949575"/>
          <p14:tracePt t="186514" x="1735138" y="2940050"/>
          <p14:tracePt t="186521" x="1744663" y="2930525"/>
          <p14:tracePt t="186528" x="1763713" y="2930525"/>
          <p14:tracePt t="186537" x="1781175" y="2922588"/>
          <p14:tracePt t="186544" x="1790700" y="2922588"/>
          <p14:tracePt t="186552" x="1800225" y="2913063"/>
          <p14:tracePt t="186559" x="1808163" y="2913063"/>
          <p14:tracePt t="186569" x="1827213" y="2913063"/>
          <p14:tracePt t="186574" x="1844675" y="2913063"/>
          <p14:tracePt t="186582" x="1873250" y="2913063"/>
          <p14:tracePt t="186589" x="1917700" y="2913063"/>
          <p14:tracePt t="186598" x="1954213" y="2913063"/>
          <p14:tracePt t="186604" x="2000250" y="2922588"/>
          <p14:tracePt t="186612" x="2046288" y="2930525"/>
          <p14:tracePt t="186620" x="2082800" y="2930525"/>
          <p14:tracePt t="186628" x="2136775" y="2949575"/>
          <p14:tracePt t="186635" x="2182813" y="2959100"/>
          <p14:tracePt t="186643" x="2201863" y="2968625"/>
          <p14:tracePt t="186652" x="2228850" y="2968625"/>
          <p14:tracePt t="186658" x="2255838" y="2976563"/>
          <p14:tracePt t="186666" x="2292350" y="2976563"/>
          <p14:tracePt t="186673" x="2320925" y="2986088"/>
          <p14:tracePt t="186680" x="2357438" y="2986088"/>
          <p14:tracePt t="186688" x="2401888" y="2995613"/>
          <p14:tracePt t="186696" x="2447925" y="3005138"/>
          <p14:tracePt t="186704" x="2503488" y="3022600"/>
          <p14:tracePt t="186712" x="2566988" y="3032125"/>
          <p14:tracePt t="186719" x="2603500" y="3032125"/>
          <p14:tracePt t="186726" x="2657475" y="3041650"/>
          <p14:tracePt t="186736" x="2713038" y="3041650"/>
          <p14:tracePt t="186742" x="2749550" y="3041650"/>
          <p14:tracePt t="186750" x="2776538" y="3041650"/>
          <p14:tracePt t="186757" x="2813050" y="3049588"/>
          <p14:tracePt t="186765" x="2849563" y="3049588"/>
          <p14:tracePt t="186771" x="2878138" y="3049588"/>
          <p14:tracePt t="186780" x="2886075" y="3049588"/>
          <p14:tracePt t="186788" x="2905125" y="3049588"/>
          <p14:tracePt t="186803" x="2914650" y="3049588"/>
          <p14:tracePt t="186810" x="2922588" y="3049588"/>
          <p14:tracePt t="186819" x="2941638" y="3049588"/>
          <p14:tracePt t="186825" x="2959100" y="3049588"/>
          <p14:tracePt t="186833" x="2978150" y="3049588"/>
          <p14:tracePt t="186840" x="2987675" y="3049588"/>
          <p14:tracePt t="186855" x="2995613" y="3049588"/>
          <p14:tracePt t="186886" x="3005138" y="3049588"/>
          <p14:tracePt t="186924" x="3024188" y="3049588"/>
          <p14:tracePt t="187114" x="2959100" y="3041650"/>
          <p14:tracePt t="187121" x="2895600" y="2986088"/>
          <p14:tracePt t="187129" x="2849563" y="2968625"/>
          <p14:tracePt t="187137" x="2805113" y="2949575"/>
          <p14:tracePt t="187145" x="2786063" y="2949575"/>
          <p14:tracePt t="187153" x="2786063" y="2940050"/>
          <p14:tracePt t="187160" x="2768600" y="2940050"/>
          <p14:tracePt t="187169" x="2749550" y="2930525"/>
          <p14:tracePt t="187175" x="2713038" y="2930525"/>
          <p14:tracePt t="187182" x="2695575" y="2922588"/>
          <p14:tracePt t="187190" x="2686050" y="2922588"/>
          <p14:tracePt t="187198" x="2667000" y="2922588"/>
          <p14:tracePt t="187205" x="2649538" y="2922588"/>
          <p14:tracePt t="187213" x="2630488" y="2922588"/>
          <p14:tracePt t="187220" x="2593975" y="2930525"/>
          <p14:tracePt t="187229" x="2576513" y="2940050"/>
          <p14:tracePt t="187237" x="2557463" y="2940050"/>
          <p14:tracePt t="187244" x="2530475" y="2949575"/>
          <p14:tracePt t="187252" x="2503488" y="2968625"/>
          <p14:tracePt t="187259" x="2466975" y="2986088"/>
          <p14:tracePt t="187267" x="2447925" y="3022600"/>
          <p14:tracePt t="187274" x="2420938" y="3049588"/>
          <p14:tracePt t="187282" x="2401888" y="3078163"/>
          <p14:tracePt t="187289" x="2365375" y="3114675"/>
          <p14:tracePt t="187297" x="2347913" y="3159125"/>
          <p14:tracePt t="187305" x="2292350" y="3224213"/>
          <p14:tracePt t="187312" x="2265363" y="3268663"/>
          <p14:tracePt t="187319" x="2247900" y="3297238"/>
          <p14:tracePt t="187327" x="2228850" y="3333750"/>
          <p14:tracePt t="187335" x="2219325" y="3351213"/>
          <p14:tracePt t="187343" x="2211388" y="3378200"/>
          <p14:tracePt t="187352" x="2201863" y="3406775"/>
          <p14:tracePt t="187357" x="2192338" y="3414713"/>
          <p14:tracePt t="187365" x="2192338" y="3424238"/>
          <p14:tracePt t="187372" x="2192338" y="3433763"/>
          <p14:tracePt t="187403" x="2182813" y="3443288"/>
          <p14:tracePt t="187411" x="2182813" y="3451225"/>
          <p14:tracePt t="187419" x="2182813" y="3460750"/>
          <p14:tracePt t="187427" x="2182813" y="3470275"/>
          <p14:tracePt t="187441" x="2182813" y="3487738"/>
          <p14:tracePt t="187449" x="2182813" y="3506788"/>
          <p14:tracePt t="187457" x="2182813" y="3516313"/>
          <p14:tracePt t="187464" x="2182813" y="3543300"/>
          <p14:tracePt t="187471" x="2182813" y="3560763"/>
          <p14:tracePt t="187487" x="2182813" y="3570288"/>
          <p14:tracePt t="187494" x="2182813" y="3579813"/>
          <p14:tracePt t="187501" x="2182813" y="3589338"/>
          <p14:tracePt t="187509" x="2182813" y="3597275"/>
          <p14:tracePt t="187546" x="2192338" y="3606800"/>
          <p14:tracePt t="187554" x="2201863" y="3616325"/>
          <p14:tracePt t="187569" x="2211388" y="3625850"/>
          <p14:tracePt t="187577" x="2219325" y="3633788"/>
          <p14:tracePt t="187585" x="2228850" y="3643313"/>
          <p14:tracePt t="187593" x="2238375" y="3662363"/>
          <p14:tracePt t="187602" x="2255838" y="3670300"/>
          <p14:tracePt t="187609" x="2265363" y="3689350"/>
          <p14:tracePt t="187616" x="2284413" y="3698875"/>
          <p14:tracePt t="187624" x="2301875" y="3716338"/>
          <p14:tracePt t="187632" x="2320925" y="3725863"/>
          <p14:tracePt t="187638" x="2338388" y="3743325"/>
          <p14:tracePt t="187647" x="2357438" y="3752850"/>
          <p14:tracePt t="187654" x="2365375" y="3762375"/>
          <p14:tracePt t="187662" x="2384425" y="3779838"/>
          <p14:tracePt t="187670" x="2401888" y="3789363"/>
          <p14:tracePt t="187676" x="2420938" y="3798888"/>
          <p14:tracePt t="187685" x="2430463" y="3808413"/>
          <p14:tracePt t="187692" x="2438400" y="3816350"/>
          <p14:tracePt t="187701" x="2447925" y="3825875"/>
          <p14:tracePt t="187707" x="2466975" y="3825875"/>
          <p14:tracePt t="187722" x="2474913" y="3825875"/>
          <p14:tracePt t="187730" x="2484438" y="3844925"/>
          <p14:tracePt t="187737" x="2493963" y="3852863"/>
          <p14:tracePt t="187746" x="2511425" y="3852863"/>
          <p14:tracePt t="187753" x="2520950" y="3862388"/>
          <p14:tracePt t="187761" x="2530475" y="3862388"/>
          <p14:tracePt t="187769" x="2530475" y="3871913"/>
          <p14:tracePt t="187784" x="2547938" y="3881438"/>
          <p14:tracePt t="187791" x="2557463" y="3889375"/>
          <p14:tracePt t="187799" x="2566988" y="3889375"/>
          <p14:tracePt t="187806" x="2566988" y="3898900"/>
          <p14:tracePt t="187814" x="2576513" y="3898900"/>
          <p14:tracePt t="187829" x="2584450" y="3898900"/>
          <p14:tracePt t="187837" x="2593975" y="3898900"/>
          <p14:tracePt t="187882" x="2593975" y="3908425"/>
          <p14:tracePt t="187890" x="2593975" y="3927475"/>
          <p14:tracePt t="187898" x="2576513" y="3944938"/>
          <p14:tracePt t="187904" x="2520950" y="3990975"/>
          <p14:tracePt t="187913" x="2457450" y="4044950"/>
          <p14:tracePt t="187921" x="2374900" y="4100513"/>
          <p14:tracePt t="187928" x="2311400" y="4154488"/>
          <p14:tracePt t="187936" x="2228850" y="4191000"/>
          <p14:tracePt t="187942" x="2165350" y="4237038"/>
          <p14:tracePt t="187952" x="2082800" y="4292600"/>
          <p14:tracePt t="187959" x="2055813" y="4310063"/>
          <p14:tracePt t="187966" x="2019300" y="4337050"/>
          <p14:tracePt t="187973" x="1990725" y="4346575"/>
          <p14:tracePt t="187982" x="1963738" y="4373563"/>
          <p14:tracePt t="187988" x="1900238" y="4402138"/>
          <p14:tracePt t="187997" x="1881188" y="4410075"/>
          <p14:tracePt t="188005" x="1873250" y="4419600"/>
          <p14:tracePt t="188012" x="1863725" y="4429125"/>
          <p14:tracePt t="188034" x="1863725" y="4446588"/>
          <p14:tracePt t="188042" x="1854200" y="4446588"/>
          <p14:tracePt t="188051" x="1844675" y="4465638"/>
          <p14:tracePt t="188057" x="1836738" y="4475163"/>
          <p14:tracePt t="188065" x="1827213" y="4483100"/>
          <p14:tracePt t="188081" x="1817688" y="4483100"/>
          <p14:tracePt t="188164" x="1817688" y="4492625"/>
          <p14:tracePt t="188171" x="1817688" y="4502150"/>
          <p14:tracePt t="188180" x="1817688" y="4511675"/>
          <p14:tracePt t="188186" x="1817688" y="4529138"/>
          <p14:tracePt t="188195" x="1817688" y="4548188"/>
          <p14:tracePt t="188203" x="1817688" y="4575175"/>
          <p14:tracePt t="188210" x="1817688" y="4602163"/>
          <p14:tracePt t="188219" x="1817688" y="4648200"/>
          <p14:tracePt t="188224" x="1817688" y="4675188"/>
          <p14:tracePt t="188233" x="1827213" y="4694238"/>
          <p14:tracePt t="188240" x="1836738" y="4711700"/>
          <p14:tracePt t="188248" x="1836738" y="4730750"/>
          <p14:tracePt t="188254" x="1854200" y="4757738"/>
          <p14:tracePt t="188263" x="1863725" y="4775200"/>
          <p14:tracePt t="188272" x="1873250" y="4811713"/>
          <p14:tracePt t="188286" x="1873250" y="4821238"/>
          <p14:tracePt t="188293" x="1873250" y="4830763"/>
          <p14:tracePt t="188301" x="1881188" y="4830763"/>
          <p14:tracePt t="188369" x="1881188" y="4840288"/>
          <p14:tracePt t="188377" x="1890713" y="4840288"/>
          <p14:tracePt t="188392" x="1900238" y="4848225"/>
          <p14:tracePt t="188407" x="1909763" y="4848225"/>
          <p14:tracePt t="188422" x="1927225" y="4848225"/>
          <p14:tracePt t="188430" x="1927225" y="4857750"/>
          <p14:tracePt t="188437" x="1946275" y="4857750"/>
          <p14:tracePt t="188461" x="1954213" y="4857750"/>
          <p14:tracePt t="188476" x="1963738" y="4857750"/>
          <p14:tracePt t="188485" x="1973263" y="4857750"/>
          <p14:tracePt t="188490" x="1982788" y="4857750"/>
          <p14:tracePt t="188506" x="1990725" y="4857750"/>
          <p14:tracePt t="188521" x="2000250" y="4857750"/>
          <p14:tracePt t="188529" x="2009775" y="4857750"/>
          <p14:tracePt t="188536" x="2019300" y="4857750"/>
          <p14:tracePt t="188544" x="2027238" y="4857750"/>
          <p14:tracePt t="188553" x="2036763" y="4857750"/>
          <p14:tracePt t="188560" x="2046288" y="4857750"/>
          <p14:tracePt t="188569" x="2055813" y="4857750"/>
          <p14:tracePt t="188574" x="2063750" y="4857750"/>
          <p14:tracePt t="188582" x="2100263" y="4857750"/>
          <p14:tracePt t="188589" x="2119313" y="4857750"/>
          <p14:tracePt t="188597" x="2128838" y="4857750"/>
          <p14:tracePt t="188604" x="2136775" y="4857750"/>
          <p14:tracePt t="188613" x="2155825" y="4857750"/>
          <p14:tracePt t="188620" x="2165350" y="4857750"/>
          <p14:tracePt t="188635" x="2174875" y="4857750"/>
          <p14:tracePt t="188643" x="2182813" y="4857750"/>
          <p14:tracePt t="188651" x="2192338" y="4857750"/>
          <p14:tracePt t="188658" x="2201863" y="4857750"/>
          <p14:tracePt t="188667" x="2211388" y="4857750"/>
          <p14:tracePt t="188688" x="2238375" y="4857750"/>
          <p14:tracePt t="188697" x="2255838" y="4857750"/>
          <p14:tracePt t="188703" x="2265363" y="4857750"/>
          <p14:tracePt t="188742" x="2274888" y="4857750"/>
          <p14:tracePt t="188751" x="2274888" y="4867275"/>
          <p14:tracePt t="188765" x="2284413" y="4867275"/>
          <p14:tracePt t="188863" x="2284413" y="4876800"/>
          <p14:tracePt t="188871" x="2255838" y="4884738"/>
          <p14:tracePt t="188891" x="2165350" y="4930775"/>
          <p14:tracePt t="188894" x="2128838" y="4976813"/>
          <p14:tracePt t="188902" x="2073275" y="5003800"/>
          <p14:tracePt t="188910" x="2019300" y="5040313"/>
          <p14:tracePt t="188918" x="1982788" y="5049838"/>
          <p14:tracePt t="188925" x="1954213" y="5059363"/>
          <p14:tracePt t="188931" x="1927225" y="5068888"/>
          <p14:tracePt t="188940" x="1909763" y="5076825"/>
          <p14:tracePt t="188948" x="1909763" y="5086350"/>
          <p14:tracePt t="188954" x="1890713" y="5095875"/>
          <p14:tracePt t="188963" x="1873250" y="5113338"/>
          <p14:tracePt t="188971" x="1854200" y="5122863"/>
          <p14:tracePt t="188977" x="1827213" y="5132388"/>
          <p14:tracePt t="188985" x="1808163" y="5149850"/>
          <p14:tracePt t="188993" x="1800225" y="5159375"/>
          <p14:tracePt t="189001" x="1800225" y="5168900"/>
          <p14:tracePt t="189008" x="1790700" y="5178425"/>
          <p14:tracePt t="189018" x="1781175" y="5186363"/>
          <p14:tracePt t="189023" x="1771650" y="5195888"/>
          <p14:tracePt t="189030" x="1763713" y="5195888"/>
          <p14:tracePt t="189047" x="1754188" y="5205413"/>
          <p14:tracePt t="189084" x="1744663" y="5214938"/>
          <p14:tracePt t="189092" x="1744663" y="5222875"/>
          <p14:tracePt t="189100" x="1744663" y="5232400"/>
          <p14:tracePt t="189107" x="1735138" y="5251450"/>
          <p14:tracePt t="189115" x="1735138" y="5268913"/>
          <p14:tracePt t="189122" x="1727200" y="5305425"/>
          <p14:tracePt t="189129" x="1708150" y="5341938"/>
          <p14:tracePt t="189138" x="1698625" y="5368925"/>
          <p14:tracePt t="189145" x="1690688" y="5387975"/>
          <p14:tracePt t="189152" x="1690688" y="5397500"/>
          <p14:tracePt t="189160" x="1690688" y="5414963"/>
          <p14:tracePt t="189176" x="1690688" y="5424488"/>
          <p14:tracePt t="189184" x="1681163" y="5434013"/>
          <p14:tracePt t="189199" x="1681163" y="5441950"/>
          <p14:tracePt t="189220" x="1681163" y="5451475"/>
          <p14:tracePt t="189229" x="1681163" y="5470525"/>
          <p14:tracePt t="189236" x="1681163" y="5487988"/>
          <p14:tracePt t="189244" x="1681163" y="5497513"/>
          <p14:tracePt t="189252" x="1690688" y="5514975"/>
          <p14:tracePt t="189259" x="1698625" y="5534025"/>
          <p14:tracePt t="189268" x="1698625" y="5551488"/>
          <p14:tracePt t="189274" x="1727200" y="5580063"/>
          <p14:tracePt t="189282" x="1735138" y="5597525"/>
          <p14:tracePt t="189297" x="1735138" y="5607050"/>
          <p14:tracePt t="189305" x="1744663" y="5634038"/>
          <p14:tracePt t="189313" x="1771650" y="5653088"/>
          <p14:tracePt t="189319" x="1771650" y="5661025"/>
          <p14:tracePt t="189328" x="1781175" y="5680075"/>
          <p14:tracePt t="189335" x="1790700" y="5697538"/>
          <p14:tracePt t="189343" x="1808163" y="5707063"/>
          <p14:tracePt t="189351" x="1836738" y="5726113"/>
          <p14:tracePt t="189359" x="1836738" y="5734050"/>
          <p14:tracePt t="189368" x="1863725" y="5753100"/>
          <p14:tracePt t="189373" x="1863725" y="5762625"/>
          <p14:tracePt t="189381" x="1873250" y="5770563"/>
          <p14:tracePt t="189388" x="1881188" y="5799138"/>
          <p14:tracePt t="189396" x="1900238" y="5807075"/>
          <p14:tracePt t="189406" x="1909763" y="5816600"/>
          <p14:tracePt t="189411" x="1927225" y="5826125"/>
          <p14:tracePt t="189419" x="1936750" y="5843588"/>
          <p14:tracePt t="189427" x="1954213" y="5853113"/>
          <p14:tracePt t="189434" x="1963738" y="5862638"/>
          <p14:tracePt t="189442" x="1982788" y="5862638"/>
          <p14:tracePt t="189451" x="1990725" y="5872163"/>
          <p14:tracePt t="189457" x="2019300" y="5881688"/>
          <p14:tracePt t="189465" x="2019300" y="5889625"/>
          <p14:tracePt t="189472" x="2046288" y="5899150"/>
          <p14:tracePt t="189479" x="2063750" y="5908675"/>
          <p14:tracePt t="189488" x="2073275" y="5918200"/>
          <p14:tracePt t="189495" x="2092325" y="5926138"/>
          <p14:tracePt t="189503" x="2100263" y="5926138"/>
          <p14:tracePt t="189510" x="2119313" y="5945188"/>
          <p14:tracePt t="189518" x="2128838" y="5954713"/>
          <p14:tracePt t="189526" x="2146300" y="5954713"/>
          <p14:tracePt t="189534" x="2174875" y="5962650"/>
          <p14:tracePt t="189540" x="2192338" y="5972175"/>
          <p14:tracePt t="189548" x="2211388" y="5981700"/>
          <p14:tracePt t="189556" x="2228850" y="5981700"/>
          <p14:tracePt t="189563" x="2247900" y="5991225"/>
          <p14:tracePt t="189570" x="2255838" y="5991225"/>
          <p14:tracePt t="189578" x="2265363" y="5991225"/>
          <p14:tracePt t="189585" x="2284413" y="5999163"/>
          <p14:tracePt t="189603" x="2301875" y="6008688"/>
          <p14:tracePt t="189609" x="2311400" y="6008688"/>
          <p14:tracePt t="189624" x="2320925" y="6008688"/>
          <p14:tracePt t="189632" x="2328863" y="6008688"/>
          <p14:tracePt t="189654" x="2338388" y="6008688"/>
          <p14:tracePt t="190554" x="2255838" y="5981700"/>
          <p14:tracePt t="190562" x="2174875" y="5945188"/>
          <p14:tracePt t="190569" x="2073275" y="5881688"/>
          <p14:tracePt t="190577" x="2009775" y="5843588"/>
          <p14:tracePt t="190585" x="1954213" y="5780088"/>
          <p14:tracePt t="190591" x="1909763" y="5743575"/>
          <p14:tracePt t="190601" x="1863725" y="5707063"/>
          <p14:tracePt t="190607" x="1836738" y="5680075"/>
          <p14:tracePt t="190617" x="1800225" y="5643563"/>
          <p14:tracePt t="190623" x="1754188" y="5597525"/>
          <p14:tracePt t="190631" x="1698625" y="5534025"/>
          <p14:tracePt t="190637" x="1654175" y="5497513"/>
          <p14:tracePt t="190646" x="1635125" y="5478463"/>
          <p14:tracePt t="190655" x="1598613" y="5441950"/>
          <p14:tracePt t="190661" x="1579563" y="5414963"/>
          <p14:tracePt t="190668" x="1552575" y="5368925"/>
          <p14:tracePt t="190675" x="1535113" y="5341938"/>
          <p14:tracePt t="190684" x="1525588" y="5324475"/>
          <p14:tracePt t="190691" x="1516063" y="5278438"/>
          <p14:tracePt t="190701" x="1506538" y="5251450"/>
          <p14:tracePt t="190706" x="1489075" y="5214938"/>
          <p14:tracePt t="190714" x="1462088" y="5159375"/>
          <p14:tracePt t="190721" x="1452563" y="5113338"/>
          <p14:tracePt t="190729" x="1443038" y="5076825"/>
          <p14:tracePt t="190737" x="1433513" y="5040313"/>
          <p14:tracePt t="190744" x="1406525" y="4976813"/>
          <p14:tracePt t="190753" x="1397000" y="4930775"/>
          <p14:tracePt t="190760" x="1397000" y="4903788"/>
          <p14:tracePt t="190767" x="1389063" y="4867275"/>
          <p14:tracePt t="190775" x="1389063" y="4840288"/>
          <p14:tracePt t="190784" x="1379538" y="4803775"/>
          <p14:tracePt t="190790" x="1379538" y="4784725"/>
          <p14:tracePt t="190798" x="1379538" y="4757738"/>
          <p14:tracePt t="190805" x="1379538" y="4711700"/>
          <p14:tracePt t="190813" x="1379538" y="4684713"/>
          <p14:tracePt t="190819" x="1379538" y="4638675"/>
          <p14:tracePt t="190828" x="1389063" y="4602163"/>
          <p14:tracePt t="190835" x="1397000" y="4556125"/>
          <p14:tracePt t="190843" x="1406525" y="4511675"/>
          <p14:tracePt t="190851" x="1416050" y="4475163"/>
          <p14:tracePt t="190858" x="1443038" y="4392613"/>
          <p14:tracePt t="190867" x="1470025" y="4346575"/>
          <p14:tracePt t="190885" x="1535113" y="4191000"/>
          <p14:tracePt t="190891" x="1571625" y="4110038"/>
          <p14:tracePt t="190896" x="1617663" y="4027488"/>
          <p14:tracePt t="190903" x="1654175" y="3981450"/>
          <p14:tracePt t="190912" x="1681163" y="3917950"/>
          <p14:tracePt t="190921" x="1717675" y="3852863"/>
          <p14:tracePt t="190927" x="1771650" y="3771900"/>
          <p14:tracePt t="190934" x="1808163" y="3670300"/>
          <p14:tracePt t="190941" x="1854200" y="3570288"/>
          <p14:tracePt t="190950" x="1890713" y="3497263"/>
          <p14:tracePt t="190957" x="1954213" y="3378200"/>
          <p14:tracePt t="190966" x="2019300" y="3297238"/>
          <p14:tracePt t="190972" x="2063750" y="3214688"/>
          <p14:tracePt t="190980" x="2092325" y="3178175"/>
          <p14:tracePt t="190987" x="2146300" y="3114675"/>
          <p14:tracePt t="190995" x="2192338" y="3068638"/>
          <p14:tracePt t="191004" x="2265363" y="3013075"/>
          <p14:tracePt t="191011" x="2311400" y="2968625"/>
          <p14:tracePt t="191018" x="2357438" y="2930525"/>
          <p14:tracePt t="191026" x="2401888" y="2903538"/>
          <p14:tracePt t="191033" x="2447925" y="2886075"/>
          <p14:tracePt t="191041" x="2484438" y="2876550"/>
          <p14:tracePt t="191050" x="2503488" y="2867025"/>
          <p14:tracePt t="191064" x="2520950" y="2857500"/>
          <p14:tracePt t="191070" x="2540000" y="2857500"/>
          <p14:tracePt t="191079" x="2547938" y="2849563"/>
          <p14:tracePt t="191087" x="2566988" y="2849563"/>
          <p14:tracePt t="191094" x="2593975" y="2849563"/>
          <p14:tracePt t="191101" x="2620963" y="2849563"/>
          <p14:tracePt t="191110" x="2640013" y="2849563"/>
          <p14:tracePt t="191118" x="2667000" y="2849563"/>
          <p14:tracePt t="191124" x="2713038" y="2857500"/>
          <p14:tracePt t="191133" x="2740025" y="2867025"/>
          <p14:tracePt t="191140" x="2786063" y="2876550"/>
          <p14:tracePt t="191147" x="2813050" y="2894013"/>
          <p14:tracePt t="191155" x="2849563" y="2913063"/>
          <p14:tracePt t="191163" x="2895600" y="2940050"/>
          <p14:tracePt t="191172" x="2941638" y="2995613"/>
          <p14:tracePt t="191178" x="2995613" y="3059113"/>
          <p14:tracePt t="191187" x="3032125" y="3105150"/>
          <p14:tracePt t="191193" x="3068638" y="3168650"/>
          <p14:tracePt t="191200" x="3105150" y="3268663"/>
          <p14:tracePt t="191208" x="3151188" y="3351213"/>
          <p14:tracePt t="191217" x="3178175" y="3406775"/>
          <p14:tracePt t="191223" x="3233738" y="3487738"/>
          <p14:tracePt t="191231" x="3252788" y="3533775"/>
          <p14:tracePt t="191238" x="3260725" y="3570288"/>
          <p14:tracePt t="191245" x="3289300" y="3625850"/>
          <p14:tracePt t="191253" x="3297238" y="3698875"/>
          <p14:tracePt t="191261" x="3325813" y="3762375"/>
          <p14:tracePt t="191270" x="3333750" y="3825875"/>
          <p14:tracePt t="191277" x="3343275" y="3862388"/>
          <p14:tracePt t="191284" x="3362325" y="3927475"/>
          <p14:tracePt t="191291" x="3362325" y="3954463"/>
          <p14:tracePt t="191300" x="3370263" y="3981450"/>
          <p14:tracePt t="191307" x="3370263" y="4000500"/>
          <p14:tracePt t="191316" x="3370263" y="4037013"/>
          <p14:tracePt t="191322" x="3370263" y="4064000"/>
          <p14:tracePt t="191330" x="3379788" y="4090988"/>
          <p14:tracePt t="191337" x="3379788" y="4137025"/>
          <p14:tracePt t="191345" x="3379788" y="4164013"/>
          <p14:tracePt t="191352" x="3379788" y="4183063"/>
          <p14:tracePt t="191360" x="3379788" y="4191000"/>
          <p14:tracePt t="191375" x="3379788" y="4200525"/>
          <p14:tracePt t="191383" x="3379788" y="4210050"/>
          <p14:tracePt t="191390" x="3379788" y="4219575"/>
          <p14:tracePt t="191400" x="3379788" y="4246563"/>
          <p14:tracePt t="191405" x="3379788" y="4256088"/>
          <p14:tracePt t="191413" x="3379788" y="4264025"/>
          <p14:tracePt t="191421" x="3379788" y="4283075"/>
          <p14:tracePt t="191429" x="3379788" y="4319588"/>
          <p14:tracePt t="191435" x="3379788" y="4356100"/>
          <p14:tracePt t="191443" x="3379788" y="4402138"/>
          <p14:tracePt t="191451" x="3379788" y="4456113"/>
          <p14:tracePt t="191459" x="3379788" y="4492625"/>
          <p14:tracePt t="191467" x="3379788" y="4548188"/>
          <p14:tracePt t="191474" x="3379788" y="4592638"/>
          <p14:tracePt t="191483" x="3379788" y="4657725"/>
          <p14:tracePt t="191489" x="3379788" y="4730750"/>
          <p14:tracePt t="191497" x="3362325" y="4794250"/>
          <p14:tracePt t="191504" x="3362325" y="4867275"/>
          <p14:tracePt t="191512" x="3362325" y="4922838"/>
          <p14:tracePt t="191519" x="3362325" y="4967288"/>
          <p14:tracePt t="191527" x="3352800" y="5003800"/>
          <p14:tracePt t="191535" x="3343275" y="5049838"/>
          <p14:tracePt t="191542" x="3333750" y="5095875"/>
          <p14:tracePt t="191550" x="3325813" y="5132388"/>
          <p14:tracePt t="191557" x="3316288" y="5178425"/>
          <p14:tracePt t="191567" x="3297238" y="5214938"/>
          <p14:tracePt t="191572" x="3279775" y="5259388"/>
          <p14:tracePt t="191581" x="3270250" y="5295900"/>
          <p14:tracePt t="191588" x="3260725" y="5332413"/>
          <p14:tracePt t="191596" x="3233738" y="5397500"/>
          <p14:tracePt t="191603" x="3178175" y="5461000"/>
          <p14:tracePt t="191611" x="3160713" y="5524500"/>
          <p14:tracePt t="191620" x="3124200" y="5570538"/>
          <p14:tracePt t="191626" x="3097213" y="5616575"/>
          <p14:tracePt t="191633" x="3078163" y="5661025"/>
          <p14:tracePt t="191641" x="3041650" y="5697538"/>
          <p14:tracePt t="191649" x="3024188" y="5716588"/>
          <p14:tracePt t="191657" x="2995613" y="5743575"/>
          <p14:tracePt t="191666" x="2968625" y="5780088"/>
          <p14:tracePt t="191672" x="2922588" y="5807075"/>
          <p14:tracePt t="191680" x="2895600" y="5835650"/>
          <p14:tracePt t="191687" x="2878138" y="5853113"/>
          <p14:tracePt t="191695" x="2859088" y="5862638"/>
          <p14:tracePt t="191704" x="2841625" y="5872163"/>
          <p14:tracePt t="191710" x="2805113" y="5889625"/>
          <p14:tracePt t="191717" x="2786063" y="5899150"/>
          <p14:tracePt t="191724" x="2786063" y="5908675"/>
          <p14:tracePt t="191733" x="2768600" y="5908675"/>
          <p14:tracePt t="191741" x="2732088" y="5926138"/>
          <p14:tracePt t="191749" x="2703513" y="5935663"/>
          <p14:tracePt t="191756" x="2657475" y="5945188"/>
          <p14:tracePt t="191763" x="2603500" y="5962650"/>
          <p14:tracePt t="191770" x="2557463" y="5972175"/>
          <p14:tracePt t="191779" x="2511425" y="5991225"/>
          <p14:tracePt t="191787" x="2474913" y="5991225"/>
          <p14:tracePt t="191793" x="2430463" y="5999163"/>
          <p14:tracePt t="191801" x="2393950" y="5999163"/>
          <p14:tracePt t="191809" x="2338388" y="5999163"/>
          <p14:tracePt t="191816" x="2284413" y="5999163"/>
          <p14:tracePt t="191824" x="2182813" y="5999163"/>
          <p14:tracePt t="191833" x="2146300" y="5999163"/>
          <p14:tracePt t="191839" x="2082800" y="5962650"/>
          <p14:tracePt t="191846" x="2009775" y="5935663"/>
          <p14:tracePt t="191854" x="1927225" y="5899150"/>
          <p14:tracePt t="191862" x="1881188" y="5862638"/>
          <p14:tracePt t="191869" x="1827213" y="5826125"/>
          <p14:tracePt t="191877" x="1754188" y="5789613"/>
          <p14:tracePt t="191886" x="1698625" y="5716588"/>
          <p14:tracePt t="191892" x="1644650" y="5670550"/>
          <p14:tracePt t="191900" x="1617663" y="5624513"/>
          <p14:tracePt t="191917" x="1525588" y="5487988"/>
          <p14:tracePt t="191924" x="1489075" y="5441950"/>
          <p14:tracePt t="191931" x="1470025" y="5414963"/>
          <p14:tracePt t="191938" x="1443038" y="5368925"/>
          <p14:tracePt t="191945" x="1425575" y="5324475"/>
          <p14:tracePt t="191953" x="1397000" y="5259388"/>
          <p14:tracePt t="191961" x="1389063" y="5186363"/>
          <p14:tracePt t="191969" x="1360488" y="5086350"/>
          <p14:tracePt t="191976" x="1333500" y="5013325"/>
          <p14:tracePt t="191983" x="1306513" y="4930775"/>
          <p14:tracePt t="191991" x="1287463" y="4840288"/>
          <p14:tracePt t="191999" x="1279525" y="4775200"/>
          <p14:tracePt t="192006" x="1260475" y="4684713"/>
          <p14:tracePt t="192015" x="1260475" y="4611688"/>
          <p14:tracePt t="192021" x="1250950" y="4565650"/>
          <p14:tracePt t="192029" x="1250950" y="4538663"/>
          <p14:tracePt t="192036" x="1250950" y="4519613"/>
          <p14:tracePt t="192044" x="1243013" y="4492625"/>
          <p14:tracePt t="192051" x="1243013" y="4446588"/>
          <p14:tracePt t="192060" x="1243013" y="4419600"/>
          <p14:tracePt t="192067" x="1243013" y="4392613"/>
          <p14:tracePt t="192074" x="1243013" y="4373563"/>
          <p14:tracePt t="192083" x="1243013" y="4356100"/>
          <p14:tracePt t="192090" x="1250950" y="4329113"/>
          <p14:tracePt t="192099" x="1250950" y="4310063"/>
          <p14:tracePt t="192105" x="1250950" y="4264025"/>
          <p14:tracePt t="192112" x="1260475" y="4246563"/>
          <p14:tracePt t="192120" x="1260475" y="4227513"/>
          <p14:tracePt t="192128" x="1270000" y="4210050"/>
          <p14:tracePt t="192135" x="1287463" y="4191000"/>
          <p14:tracePt t="192143" x="1287463" y="4164013"/>
          <p14:tracePt t="192151" x="1296988" y="4146550"/>
          <p14:tracePt t="192158" x="1296988" y="4137025"/>
          <p14:tracePt t="192166" x="1296988" y="4110038"/>
          <p14:tracePt t="192173" x="1323975" y="4081463"/>
          <p14:tracePt t="192183" x="1343025" y="4064000"/>
          <p14:tracePt t="192189" x="1352550" y="4044950"/>
          <p14:tracePt t="192197" x="1352550" y="4027488"/>
          <p14:tracePt t="192203" x="1370013" y="3990975"/>
          <p14:tracePt t="192211" x="1379538" y="3971925"/>
          <p14:tracePt t="192219" x="1397000" y="3927475"/>
          <p14:tracePt t="192227" x="1406525" y="3908425"/>
          <p14:tracePt t="192235" x="1433513" y="3881438"/>
          <p14:tracePt t="192242" x="1452563" y="3852863"/>
          <p14:tracePt t="192249" x="1462088" y="3835400"/>
          <p14:tracePt t="192257" x="1479550" y="3798888"/>
          <p14:tracePt t="192266" x="1498600" y="3779838"/>
          <p14:tracePt t="192272" x="1535113" y="3752850"/>
          <p14:tracePt t="192280" x="1562100" y="3725863"/>
          <p14:tracePt t="192287" x="1579563" y="3706813"/>
          <p14:tracePt t="192295" x="1598613" y="3698875"/>
          <p14:tracePt t="192304" x="1617663" y="3689350"/>
          <p14:tracePt t="192310" x="1625600" y="3679825"/>
          <p14:tracePt t="192319" x="1644650" y="3670300"/>
          <p14:tracePt t="192326" x="1654175" y="3670300"/>
          <p14:tracePt t="192333" x="1671638" y="3662363"/>
          <p14:tracePt t="192341" x="1690688" y="3652838"/>
          <p14:tracePt t="192349" x="1717675" y="3625850"/>
          <p14:tracePt t="192356" x="1754188" y="3606800"/>
          <p14:tracePt t="192363" x="1771650" y="3579813"/>
          <p14:tracePt t="192371" x="1800225" y="3560763"/>
          <p14:tracePt t="192378" x="1836738" y="3533775"/>
          <p14:tracePt t="192386" x="1873250" y="3524250"/>
          <p14:tracePt t="192394" x="1909763" y="3506788"/>
          <p14:tracePt t="192403" x="1936750" y="3487738"/>
          <p14:tracePt t="192409" x="1963738" y="3460750"/>
          <p14:tracePt t="192417" x="2009775" y="3443288"/>
          <p14:tracePt t="192425" x="2046288" y="3414713"/>
          <p14:tracePt t="192432" x="2109788" y="3360738"/>
          <p14:tracePt t="192439" x="2155825" y="3305175"/>
          <p14:tracePt t="192448" x="2201863" y="3268663"/>
          <p14:tracePt t="192455" x="2238375" y="3251200"/>
          <p14:tracePt t="192462" x="2265363" y="3232150"/>
          <p14:tracePt t="192469" x="2301875" y="3205163"/>
          <p14:tracePt t="192478" x="2320925" y="3178175"/>
          <p14:tracePt t="192485" x="2328863" y="3159125"/>
          <p14:tracePt t="192492" x="2338388" y="3159125"/>
          <p14:tracePt t="192500" x="2338388" y="3151188"/>
          <p14:tracePt t="192508" x="2347913" y="3151188"/>
          <p14:tracePt t="192523" x="2357438" y="3151188"/>
          <p14:tracePt t="192530" x="2365375" y="3141663"/>
          <p14:tracePt t="192538" x="2374900" y="3141663"/>
          <p14:tracePt t="192546" x="2384425" y="3132138"/>
          <p14:tracePt t="192553" x="2393950" y="3132138"/>
          <p14:tracePt t="192561" x="2420938" y="3122613"/>
          <p14:tracePt t="192568" x="2447925" y="3105150"/>
          <p14:tracePt t="192577" x="2466975" y="3105150"/>
          <p14:tracePt t="192584" x="2484438" y="3095625"/>
          <p14:tracePt t="192591" x="2503488" y="3086100"/>
          <p14:tracePt t="192599" x="2520950" y="3086100"/>
          <p14:tracePt t="192607" x="2540000" y="3086100"/>
          <p14:tracePt t="192616" x="2547938" y="3086100"/>
          <p14:tracePt t="192622" x="2584450" y="3086100"/>
          <p14:tracePt t="192630" x="2620963" y="3086100"/>
          <p14:tracePt t="192637" x="2676525" y="3086100"/>
          <p14:tracePt t="192645" x="2740025" y="3114675"/>
          <p14:tracePt t="192652" x="2795588" y="3122613"/>
          <p14:tracePt t="192660" x="2841625" y="3141663"/>
          <p14:tracePt t="192668" x="2886075" y="3168650"/>
          <p14:tracePt t="192675" x="2922588" y="3195638"/>
          <p14:tracePt t="192683" x="2968625" y="3224213"/>
          <p14:tracePt t="192691" x="3032125" y="3260725"/>
          <p14:tracePt t="192699" x="3051175" y="3287713"/>
          <p14:tracePt t="192705" x="3087688" y="3333750"/>
          <p14:tracePt t="192713" x="3114675" y="3370263"/>
          <p14:tracePt t="192720" x="3124200" y="3397250"/>
          <p14:tracePt t="192728" x="3151188" y="3443288"/>
          <p14:tracePt t="192735" x="3170238" y="3470275"/>
          <p14:tracePt t="192744" x="3187700" y="3487738"/>
          <p14:tracePt t="192752" x="3206750" y="3524250"/>
          <p14:tracePt t="192758" x="3224213" y="3560763"/>
          <p14:tracePt t="192766" x="3243263" y="3643313"/>
          <p14:tracePt t="192774" x="3270250" y="3706813"/>
          <p14:tracePt t="192782" x="3279775" y="3762375"/>
          <p14:tracePt t="192789" x="3306763" y="3844925"/>
          <p14:tracePt t="192796" x="3333750" y="3927475"/>
          <p14:tracePt t="192804" x="3352800" y="4000500"/>
          <p14:tracePt t="192812" x="3362325" y="4073525"/>
          <p14:tracePt t="192819" x="3370263" y="4154488"/>
          <p14:tracePt t="192827" x="3389313" y="4191000"/>
          <p14:tracePt t="192834" x="3389313" y="4227513"/>
          <p14:tracePt t="192843" x="3398838" y="4256088"/>
          <p14:tracePt t="192849" x="3398838" y="4292600"/>
          <p14:tracePt t="192857" x="3406775" y="4310063"/>
          <p14:tracePt t="192865" x="3406775" y="4329113"/>
          <p14:tracePt t="192872" x="3406775" y="4346575"/>
          <p14:tracePt t="192886" x="3425825" y="4365625"/>
          <p14:tracePt t="192893" x="3435350" y="4383088"/>
          <p14:tracePt t="192895" x="3435350" y="4402138"/>
          <p14:tracePt t="192903" x="3435350" y="4419600"/>
          <p14:tracePt t="192911" x="3443288" y="4456113"/>
          <p14:tracePt t="192926" x="3443288" y="4465638"/>
          <p14:tracePt t="192934" x="3443288" y="4475163"/>
          <p14:tracePt t="192941" x="3443288" y="4483100"/>
          <p14:tracePt t="192949" x="3452813" y="4492625"/>
          <p14:tracePt t="192956" x="3452813" y="4502150"/>
          <p14:tracePt t="192966" x="3452813" y="4529138"/>
          <p14:tracePt t="192971" x="3452813" y="4548188"/>
          <p14:tracePt t="192980" x="3452813" y="4556125"/>
          <p14:tracePt t="192986" x="3452813" y="4611688"/>
          <p14:tracePt t="192995" x="3452813" y="4657725"/>
          <p14:tracePt t="193001" x="3452813" y="4684713"/>
          <p14:tracePt t="193010" x="3452813" y="4730750"/>
          <p14:tracePt t="193017" x="3435350" y="4803775"/>
          <p14:tracePt t="193025" x="3398838" y="4848225"/>
          <p14:tracePt t="193033" x="3389313" y="4903788"/>
          <p14:tracePt t="193040" x="3379788" y="4940300"/>
          <p14:tracePt t="193049" x="3370263" y="4967288"/>
          <p14:tracePt t="193055" x="3362325" y="5003800"/>
          <p14:tracePt t="193063" x="3362325" y="5022850"/>
          <p14:tracePt t="193070" x="3352800" y="5040313"/>
          <p14:tracePt t="193078" x="3352800" y="5059363"/>
          <p14:tracePt t="193085" x="3343275" y="5095875"/>
          <p14:tracePt t="193093" x="3325813" y="5149850"/>
          <p14:tracePt t="193102" x="3316288" y="5222875"/>
          <p14:tracePt t="193108" x="3306763" y="5268913"/>
          <p14:tracePt t="193116" x="3297238" y="5305425"/>
          <p14:tracePt t="193124" x="3279775" y="5368925"/>
          <p14:tracePt t="193132" x="3260725" y="5434013"/>
          <p14:tracePt t="193139" x="3243263" y="5507038"/>
          <p14:tracePt t="193148" x="3214688" y="5588000"/>
          <p14:tracePt t="193153" x="3187700" y="5697538"/>
          <p14:tracePt t="193162" x="3133725" y="5780088"/>
          <p14:tracePt t="193168" x="3087688" y="5843588"/>
          <p14:tracePt t="193177" x="3051175" y="5899150"/>
          <p14:tracePt t="193186" x="3005138" y="5962650"/>
          <p14:tracePt t="193192" x="2959100" y="6008688"/>
          <p14:tracePt t="193200" x="2914650" y="6045200"/>
          <p14:tracePt t="193207" x="2878138" y="6108700"/>
          <p14:tracePt t="193216" x="2822575" y="6145213"/>
          <p14:tracePt t="193222" x="2805113" y="6173788"/>
          <p14:tracePt t="193232" x="2776538" y="6210300"/>
          <p14:tracePt t="193238" x="2759075" y="6218238"/>
          <p14:tracePt t="193245" x="2740025" y="6227763"/>
          <p14:tracePt t="193252" x="2740025" y="6237288"/>
          <p14:tracePt t="193269" x="2732088" y="6237288"/>
          <p14:tracePt t="193284" x="2722563" y="6246813"/>
          <p14:tracePt t="193291" x="2713038" y="6246813"/>
          <p14:tracePt t="193299" x="2703513" y="6254750"/>
          <p14:tracePt t="193306" x="2686050" y="6254750"/>
          <p14:tracePt t="193315" x="2667000" y="6254750"/>
          <p14:tracePt t="193321" x="2649538" y="6283325"/>
          <p14:tracePt t="193329" x="2630488" y="6291263"/>
          <p14:tracePt t="193336" x="2613025" y="6300788"/>
          <p14:tracePt t="193344" x="2593975" y="6300788"/>
          <p14:tracePt t="193352" x="2540000" y="6310313"/>
          <p14:tracePt t="193359" x="2511425" y="6310313"/>
          <p14:tracePt t="193367" x="2466975" y="6319838"/>
          <p14:tracePt t="193375" x="2430463" y="6319838"/>
          <p14:tracePt t="193384" x="2374900" y="6319838"/>
          <p14:tracePt t="193390" x="2311400" y="6319838"/>
          <p14:tracePt t="193399" x="2238375" y="6319838"/>
          <p14:tracePt t="193405" x="2192338" y="6300788"/>
          <p14:tracePt t="193413" x="2136775" y="6300788"/>
          <p14:tracePt t="193420" x="2082800" y="6291263"/>
          <p14:tracePt t="193428" x="2027238" y="6291263"/>
          <p14:tracePt t="193434" x="1963738" y="6283325"/>
          <p14:tracePt t="193443" x="1900238" y="6254750"/>
          <p14:tracePt t="193451" x="1863725" y="6254750"/>
          <p14:tracePt t="193458" x="1827213" y="6227763"/>
          <p14:tracePt t="193466" x="1763713" y="6200775"/>
          <p14:tracePt t="193473" x="1735138" y="6191250"/>
          <p14:tracePt t="193482" x="1690688" y="6164263"/>
          <p14:tracePt t="193489" x="1662113" y="6145213"/>
          <p14:tracePt t="193498" x="1635125" y="6137275"/>
          <p14:tracePt t="193503" x="1589088" y="6127750"/>
          <p14:tracePt t="193511" x="1562100" y="6118225"/>
          <p14:tracePt t="193519" x="1535113" y="6108700"/>
          <p14:tracePt t="193527" x="1516063" y="6100763"/>
          <p14:tracePt t="193535" x="1479550" y="6091238"/>
          <p14:tracePt t="193541" x="1452563" y="6081713"/>
          <p14:tracePt t="193549" x="1433513" y="6072188"/>
          <p14:tracePt t="193556" x="1389063" y="6045200"/>
          <p14:tracePt t="193565" x="1370013" y="6035675"/>
          <p14:tracePt t="193572" x="1360488" y="6035675"/>
          <p14:tracePt t="193581" x="1343025" y="6027738"/>
          <p14:tracePt t="193587" x="1287463" y="6018213"/>
          <p14:tracePt t="193595" x="1250950" y="600868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Intermediate COCOMO .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80988" y="1219200"/>
            <a:ext cx="8582025" cy="5638800"/>
          </a:xfrm>
        </p:spPr>
        <p:txBody>
          <a:bodyPr/>
          <a:lstStyle/>
          <a:p>
            <a:pPr lvl="1" eaLnBrk="1" hangingPunct="1">
              <a:lnSpc>
                <a:spcPct val="80000"/>
              </a:lnSpc>
            </a:pPr>
            <a:endParaRPr lang="en-US" sz="2000"/>
          </a:p>
          <a:p>
            <a:pPr eaLnBrk="1" hangingPunct="1">
              <a:lnSpc>
                <a:spcPct val="80000"/>
              </a:lnSpc>
            </a:pPr>
            <a:r>
              <a:rPr lang="en-US" sz="2400"/>
              <a:t>Procedure:</a:t>
            </a:r>
          </a:p>
          <a:p>
            <a:pPr lvl="1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2000"/>
              <a:t> 1) Define a set of </a:t>
            </a:r>
            <a:r>
              <a:rPr lang="en-US" sz="2000" u="sng"/>
              <a:t>cost adjustment factors</a:t>
            </a:r>
            <a:r>
              <a:rPr lang="en-US" sz="2000"/>
              <a:t> [C</a:t>
            </a:r>
            <a:r>
              <a:rPr lang="en-US" sz="2000" baseline="-25000"/>
              <a:t>i</a:t>
            </a:r>
            <a:r>
              <a:rPr lang="en-US" sz="2000"/>
              <a:t>s] corresponding to the cost drivers.</a:t>
            </a:r>
          </a:p>
          <a:p>
            <a:pPr lvl="1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2000"/>
              <a:t>   The  nominal value of each C</a:t>
            </a:r>
            <a:r>
              <a:rPr lang="en-US" sz="2000" baseline="-25000"/>
              <a:t>i</a:t>
            </a:r>
            <a:r>
              <a:rPr lang="en-US" sz="2000"/>
              <a:t> = 1.</a:t>
            </a:r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1800"/>
              <a:t>C</a:t>
            </a:r>
            <a:r>
              <a:rPr lang="en-US" sz="1800" baseline="-25000"/>
              <a:t>i</a:t>
            </a:r>
            <a:r>
              <a:rPr lang="en-US" sz="1800"/>
              <a:t> = 1 implies the cost driver does not apply</a:t>
            </a:r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1800"/>
              <a:t>C</a:t>
            </a:r>
            <a:r>
              <a:rPr lang="en-US" sz="1800" baseline="-25000"/>
              <a:t>i</a:t>
            </a:r>
            <a:r>
              <a:rPr lang="en-US" sz="1800"/>
              <a:t> &gt; 1 implies increased cost due to this factor</a:t>
            </a:r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1800"/>
              <a:t>C</a:t>
            </a:r>
            <a:r>
              <a:rPr lang="en-US" sz="1800" baseline="-25000"/>
              <a:t>i</a:t>
            </a:r>
            <a:r>
              <a:rPr lang="en-US" sz="1800"/>
              <a:t> &lt; 1 implies decreased cost due to this factor</a:t>
            </a:r>
          </a:p>
          <a:p>
            <a:pPr lvl="1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2000"/>
              <a:t>2) Multiply the cost adjustment factors by the basic Cocomo equation to get net cost.</a:t>
            </a:r>
          </a:p>
          <a:p>
            <a:pPr lvl="1" eaLnBrk="1" hangingPunct="1">
              <a:lnSpc>
                <a:spcPct val="80000"/>
              </a:lnSpc>
              <a:buFont typeface="Wingdings" pitchFamily="2" charset="2"/>
              <a:buNone/>
            </a:pPr>
            <a:endParaRPr lang="en-US" sz="2000"/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2400" b="1">
                <a:latin typeface="Arial" charset="0"/>
              </a:rPr>
              <a:t>E = EAF </a:t>
            </a:r>
            <a:r>
              <a:rPr lang="en-US" sz="2400" b="1" baseline="-10000">
                <a:latin typeface="Arial" charset="0"/>
              </a:rPr>
              <a:t>*</a:t>
            </a:r>
            <a:r>
              <a:rPr lang="en-US" sz="2400" b="1">
                <a:latin typeface="Arial" charset="0"/>
              </a:rPr>
              <a:t> a </a:t>
            </a:r>
            <a:r>
              <a:rPr lang="en-US" sz="2400" b="1" baseline="-10000">
                <a:latin typeface="Arial" charset="0"/>
              </a:rPr>
              <a:t>*</a:t>
            </a:r>
            <a:r>
              <a:rPr lang="en-US" sz="2400" b="1">
                <a:latin typeface="Arial" charset="0"/>
              </a:rPr>
              <a:t> Size </a:t>
            </a:r>
            <a:r>
              <a:rPr lang="en-US" sz="2400" b="1" baseline="30000">
                <a:latin typeface="Arial" charset="0"/>
              </a:rPr>
              <a:t>b</a:t>
            </a:r>
            <a:endParaRPr lang="en-US" sz="2400" baseline="30000">
              <a:latin typeface="Arial" charset="0"/>
            </a:endParaRPr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2400">
                <a:latin typeface="Arial" charset="0"/>
              </a:rPr>
              <a:t>	where EAF = C</a:t>
            </a:r>
            <a:r>
              <a:rPr lang="en-US" sz="2400" baseline="-25000">
                <a:latin typeface="Arial" charset="0"/>
              </a:rPr>
              <a:t>1</a:t>
            </a:r>
            <a:r>
              <a:rPr lang="en-US" sz="2400" baseline="-10000">
                <a:latin typeface="Arial" charset="0"/>
              </a:rPr>
              <a:t>*</a:t>
            </a:r>
            <a:r>
              <a:rPr lang="en-US" sz="2400">
                <a:latin typeface="Arial" charset="0"/>
              </a:rPr>
              <a:t>C</a:t>
            </a:r>
            <a:r>
              <a:rPr lang="en-US" sz="2400" baseline="-25000">
                <a:latin typeface="Arial" charset="0"/>
              </a:rPr>
              <a:t>2</a:t>
            </a:r>
            <a:r>
              <a:rPr lang="en-US" sz="2400" baseline="-10000">
                <a:latin typeface="Arial" charset="0"/>
              </a:rPr>
              <a:t>*</a:t>
            </a:r>
            <a:r>
              <a:rPr lang="en-US" sz="2400">
                <a:latin typeface="Arial" charset="0"/>
              </a:rPr>
              <a:t>...</a:t>
            </a:r>
            <a:r>
              <a:rPr lang="en-US" sz="2400" baseline="-10000">
                <a:latin typeface="Arial" charset="0"/>
              </a:rPr>
              <a:t>*</a:t>
            </a:r>
            <a:r>
              <a:rPr lang="en-US" sz="2400">
                <a:latin typeface="Arial" charset="0"/>
              </a:rPr>
              <a:t>C</a:t>
            </a:r>
            <a:r>
              <a:rPr lang="en-US" sz="2400" baseline="-25000">
                <a:latin typeface="Arial" charset="0"/>
              </a:rPr>
              <a:t>n</a:t>
            </a:r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r>
              <a:rPr lang="en-US" sz="2400">
                <a:latin typeface="Arial" charset="0"/>
              </a:rPr>
              <a:t>	[C</a:t>
            </a:r>
            <a:r>
              <a:rPr lang="en-US" sz="2400" baseline="-25000">
                <a:latin typeface="Arial" charset="0"/>
              </a:rPr>
              <a:t>i</a:t>
            </a:r>
            <a:r>
              <a:rPr lang="en-US" sz="2400">
                <a:latin typeface="Arial" charset="0"/>
              </a:rPr>
              <a:t> = i th cost adjustment factor]</a:t>
            </a:r>
          </a:p>
          <a:p>
            <a:pPr lvl="2" eaLnBrk="1" hangingPunct="1">
              <a:lnSpc>
                <a:spcPct val="80000"/>
              </a:lnSpc>
              <a:buFont typeface="Wingdings" pitchFamily="2" charset="2"/>
              <a:buNone/>
            </a:pPr>
            <a:endParaRPr lang="en-US" sz="2400">
              <a:latin typeface="Arial" charset="0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sz="1800"/>
              <a:t>Preset values are established for each factor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1800"/>
              <a:t>Low, Nominal, High, Very High, Extremely High</a:t>
            </a:r>
          </a:p>
          <a:p>
            <a:pPr lvl="2" eaLnBrk="1" hangingPunct="1">
              <a:lnSpc>
                <a:spcPct val="80000"/>
              </a:lnSpc>
            </a:pPr>
            <a:r>
              <a:rPr lang="en-US" sz="1800"/>
              <a:t>0.85, 1.0, 1.15, 1.28, 1.40 are typical values respectively</a:t>
            </a:r>
          </a:p>
        </p:txBody>
      </p:sp>
      <p:sp>
        <p:nvSpPr>
          <p:cNvPr id="87044" name="Text Box 4"/>
          <p:cNvSpPr txBox="1">
            <a:spLocks noChangeArrowheads="1"/>
          </p:cNvSpPr>
          <p:nvPr/>
        </p:nvSpPr>
        <p:spPr bwMode="auto">
          <a:xfrm>
            <a:off x="6297613" y="4343400"/>
            <a:ext cx="2312987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tx2"/>
                </a:solidFill>
              </a:rPr>
              <a:t>Intermediate </a:t>
            </a:r>
          </a:p>
          <a:p>
            <a:r>
              <a:rPr lang="en-US">
                <a:solidFill>
                  <a:schemeClr val="tx2"/>
                </a:solidFill>
              </a:rPr>
              <a:t>COCOMO equation</a:t>
            </a:r>
            <a:endParaRPr lang="en-GB">
              <a:solidFill>
                <a:schemeClr val="tx2"/>
              </a:solidFill>
            </a:endParaRPr>
          </a:p>
        </p:txBody>
      </p:sp>
      <p:pic>
        <p:nvPicPr>
          <p:cNvPr id="2" name="Ses 1">
            <a:hlinkClick r:id="" action="ppaction://media"/>
            <a:extLst>
              <a:ext uri="{FF2B5EF4-FFF2-40B4-BE49-F238E27FC236}">
                <a16:creationId xmlns:a16="http://schemas.microsoft.com/office/drawing/2014/main" id="{25454158-45C9-4E9D-8630-FBB61FB2F4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p:transition advTm="15822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33" x="1250950" y="5999163"/>
          <p14:tracePt t="1441" x="1250950" y="5981700"/>
          <p14:tracePt t="1449" x="1250950" y="5972175"/>
          <p14:tracePt t="1455" x="1250950" y="5954713"/>
          <p14:tracePt t="1463" x="1233488" y="5935663"/>
          <p14:tracePt t="1471" x="1233488" y="5908675"/>
          <p14:tracePt t="1479" x="1214438" y="5862638"/>
          <p14:tracePt t="1487" x="1187450" y="5807075"/>
          <p14:tracePt t="1493" x="1169988" y="5743575"/>
          <p14:tracePt t="1501" x="1141413" y="5697538"/>
          <p14:tracePt t="1509" x="1123950" y="5653088"/>
          <p14:tracePt t="1516" x="1096963" y="5607050"/>
          <p14:tracePt t="1525" x="1058863" y="5561013"/>
          <p14:tracePt t="1532" x="1031875" y="5543550"/>
          <p14:tracePt t="1541" x="1014413" y="5514975"/>
          <p14:tracePt t="1547" x="1004888" y="5514975"/>
          <p14:tracePt t="1555" x="995363" y="5507038"/>
          <p14:tracePt t="1562" x="985838" y="5497513"/>
          <p14:tracePt t="1570" x="977900" y="5487988"/>
          <p14:tracePt t="1578" x="977900" y="5478463"/>
          <p14:tracePt t="1585" x="968375" y="5470525"/>
          <p14:tracePt t="1600" x="958850" y="5461000"/>
          <p14:tracePt t="1608" x="949325" y="5461000"/>
          <p14:tracePt t="1616" x="949325" y="5451475"/>
          <p14:tracePt t="1623" x="941388" y="5451475"/>
          <p14:tracePt t="1631" x="941388" y="5441950"/>
          <p14:tracePt t="1638" x="931863" y="5434013"/>
          <p14:tracePt t="1645" x="922338" y="5414963"/>
          <p14:tracePt t="1653" x="904875" y="5405438"/>
          <p14:tracePt t="1661" x="885825" y="5387975"/>
          <p14:tracePt t="1668" x="876300" y="5378450"/>
          <p14:tracePt t="1677" x="868363" y="5378450"/>
          <p14:tracePt t="1684" x="868363" y="5368925"/>
          <p14:tracePt t="1730" x="868363" y="5360988"/>
          <p14:tracePt t="1759" x="858838" y="5351463"/>
          <p14:tracePt t="1767" x="849313" y="5351463"/>
          <p14:tracePt t="1775" x="839788" y="5341938"/>
          <p14:tracePt t="3309" x="812800" y="5222875"/>
          <p14:tracePt t="3317" x="803275" y="5059363"/>
          <p14:tracePt t="3324" x="766763" y="4930775"/>
          <p14:tracePt t="3332" x="758825" y="4794250"/>
          <p14:tracePt t="3340" x="739775" y="4684713"/>
          <p14:tracePt t="3348" x="739775" y="4575175"/>
          <p14:tracePt t="3357" x="739775" y="4519613"/>
          <p14:tracePt t="3363" x="739775" y="4429125"/>
          <p14:tracePt t="3370" x="758825" y="4310063"/>
          <p14:tracePt t="3378" x="785813" y="4200525"/>
          <p14:tracePt t="3386" x="803275" y="4127500"/>
          <p14:tracePt t="3393" x="849313" y="4008438"/>
          <p14:tracePt t="3401" x="868363" y="3927475"/>
          <p14:tracePt t="3408" x="912813" y="3844925"/>
          <p14:tracePt t="3416" x="949325" y="3771900"/>
          <p14:tracePt t="3424" x="995363" y="3706813"/>
          <p14:tracePt t="3432" x="1014413" y="3662363"/>
          <p14:tracePt t="3440" x="1022350" y="3625850"/>
          <p14:tracePt t="3446" x="1031875" y="3616325"/>
          <p14:tracePt t="3454" x="1050925" y="3616325"/>
          <p14:tracePt t="3461" x="1050925" y="3606800"/>
          <p14:tracePt t="3469" x="1058863" y="3606800"/>
          <p14:tracePt t="3476" x="1068388" y="3597275"/>
          <p14:tracePt t="3492" x="1068388" y="3589338"/>
          <p14:tracePt t="3500" x="1077913" y="3589338"/>
          <p14:tracePt t="3508" x="1096963" y="3589338"/>
          <p14:tracePt t="3515" x="1114425" y="3589338"/>
          <p14:tracePt t="3523" x="1123950" y="3589338"/>
          <p14:tracePt t="3530" x="1141413" y="3589338"/>
          <p14:tracePt t="3545" x="1160463" y="3589338"/>
          <p14:tracePt t="3553" x="1169988" y="3589338"/>
          <p14:tracePt t="3560" x="1177925" y="3597275"/>
          <p14:tracePt t="3568" x="1196975" y="3597275"/>
          <p14:tracePt t="3575" x="1206500" y="3606800"/>
          <p14:tracePt t="3583" x="1214438" y="3606800"/>
          <p14:tracePt t="3591" x="1223963" y="3633788"/>
          <p14:tracePt t="3599" x="1243013" y="3652838"/>
          <p14:tracePt t="3607" x="1270000" y="3698875"/>
          <p14:tracePt t="3614" x="1306513" y="3762375"/>
          <p14:tracePt t="3621" x="1352550" y="3825875"/>
          <p14:tracePt t="3629" x="1370013" y="3889375"/>
          <p14:tracePt t="3636" x="1416050" y="3954463"/>
          <p14:tracePt t="3643" x="1433513" y="4000500"/>
          <p14:tracePt t="3652" x="1452563" y="4044950"/>
          <p14:tracePt t="3661" x="1479550" y="4090988"/>
          <p14:tracePt t="3667" x="1506538" y="4154488"/>
          <p14:tracePt t="3674" x="1525588" y="4200525"/>
          <p14:tracePt t="3682" x="1552575" y="4256088"/>
          <p14:tracePt t="3690" x="1571625" y="4300538"/>
          <p14:tracePt t="3697" x="1608138" y="4356100"/>
          <p14:tracePt t="3706" x="1617663" y="4383088"/>
          <p14:tracePt t="3712" x="1625600" y="4402138"/>
          <p14:tracePt t="3720" x="1625600" y="4410075"/>
          <p14:tracePt t="3727" x="1625600" y="4419600"/>
          <p14:tracePt t="3796" x="1625600" y="4429125"/>
          <p14:tracePt t="3803" x="1625600" y="4438650"/>
          <p14:tracePt t="3811" x="1625600" y="4456113"/>
          <p14:tracePt t="3857" x="1608138" y="4465638"/>
          <p14:tracePt t="3879" x="1598613" y="4465638"/>
          <p14:tracePt t="3895" x="1589088" y="4465638"/>
          <p14:tracePt t="3909" x="1579563" y="4465638"/>
          <p14:tracePt t="3918" x="1571625" y="4465638"/>
          <p14:tracePt t="3924" x="1552575" y="4465638"/>
          <p14:tracePt t="3933" x="1535113" y="4446588"/>
          <p14:tracePt t="3940" x="1516063" y="4446588"/>
          <p14:tracePt t="3948" x="1506538" y="4438650"/>
          <p14:tracePt t="3957" x="1498600" y="4429125"/>
          <p14:tracePt t="3963" x="1489075" y="4429125"/>
          <p14:tracePt t="3970" x="1479550" y="4410075"/>
          <p14:tracePt t="3978" x="1443038" y="4402138"/>
          <p14:tracePt t="3986" x="1443038" y="4392613"/>
          <p14:tracePt t="4001" x="1433513" y="4383088"/>
          <p14:tracePt t="4009" x="1425575" y="4373563"/>
          <p14:tracePt t="4017" x="1416050" y="4365625"/>
          <p14:tracePt t="4023" x="1406525" y="4356100"/>
          <p14:tracePt t="4039" x="1397000" y="4356100"/>
          <p14:tracePt t="4054" x="1389063" y="4356100"/>
          <p14:tracePt t="4077" x="1389063" y="4346575"/>
          <p14:tracePt t="4130" x="1379538" y="4346575"/>
          <p14:tracePt t="4153" x="1379538" y="4337050"/>
          <p14:tracePt t="4175" x="1370013" y="4337050"/>
          <p14:tracePt t="4260" x="1360488" y="4337050"/>
          <p14:tracePt t="4267" x="1343025" y="4346575"/>
          <p14:tracePt t="4274" x="1333500" y="4346575"/>
          <p14:tracePt t="4282" x="1323975" y="4346575"/>
          <p14:tracePt t="4291" x="1323975" y="4365625"/>
          <p14:tracePt t="4297" x="1287463" y="4373563"/>
          <p14:tracePt t="4306" x="1279525" y="4402138"/>
          <p14:tracePt t="4313" x="1260475" y="4410075"/>
          <p14:tracePt t="4320" x="1250950" y="4429125"/>
          <p14:tracePt t="4328" x="1243013" y="4429125"/>
          <p14:tracePt t="4336" x="1233488" y="4446588"/>
          <p14:tracePt t="4342" x="1223963" y="4465638"/>
          <p14:tracePt t="4351" x="1214438" y="4483100"/>
          <p14:tracePt t="4359" x="1214438" y="4502150"/>
          <p14:tracePt t="4366" x="1206500" y="4511675"/>
          <p14:tracePt t="4374" x="1196975" y="4538663"/>
          <p14:tracePt t="4381" x="1187450" y="4556125"/>
          <p14:tracePt t="4390" x="1177925" y="4575175"/>
          <p14:tracePt t="4396" x="1177925" y="4584700"/>
          <p14:tracePt t="4404" x="1177925" y="4592638"/>
          <p14:tracePt t="4411" x="1177925" y="4602163"/>
          <p14:tracePt t="4419" x="1169988" y="4602163"/>
          <p14:tracePt t="4426" x="1169988" y="4611688"/>
          <p14:tracePt t="4441" x="1169988" y="4621213"/>
          <p14:tracePt t="4457" x="1160463" y="4621213"/>
          <p14:tracePt t="4465" x="1160463" y="4629150"/>
          <p14:tracePt t="4480" x="1160463" y="4638675"/>
          <p14:tracePt t="4494" x="1160463" y="4648200"/>
          <p14:tracePt t="4502" x="1160463" y="4657725"/>
          <p14:tracePt t="4518" x="1160463" y="4665663"/>
          <p14:tracePt t="4525" x="1141413" y="4665663"/>
          <p14:tracePt t="4540" x="1141413" y="4675188"/>
          <p14:tracePt t="4556" x="1150938" y="4684713"/>
          <p14:tracePt t="4564" x="1150938" y="4694238"/>
          <p14:tracePt t="4572" x="1150938" y="4702175"/>
          <p14:tracePt t="4586" x="1150938" y="4721225"/>
          <p14:tracePt t="4593" x="1160463" y="4730750"/>
          <p14:tracePt t="4601" x="1160463" y="4738688"/>
          <p14:tracePt t="4617" x="1169988" y="4738688"/>
          <p14:tracePt t="4632" x="1169988" y="4748213"/>
          <p14:tracePt t="4647" x="1169988" y="4767263"/>
          <p14:tracePt t="4656" x="1169988" y="4775200"/>
          <p14:tracePt t="4662" x="1177925" y="4775200"/>
          <p14:tracePt t="4670" x="1177925" y="4784725"/>
          <p14:tracePt t="4677" x="1187450" y="4794250"/>
          <p14:tracePt t="4692" x="1196975" y="4803775"/>
          <p14:tracePt t="4708" x="1214438" y="4803775"/>
          <p14:tracePt t="4715" x="1223963" y="4811713"/>
          <p14:tracePt t="4723" x="1233488" y="4821238"/>
          <p14:tracePt t="4739" x="1233488" y="4830763"/>
          <p14:tracePt t="4753" x="1243013" y="4830763"/>
          <p14:tracePt t="4815" x="1250950" y="4830763"/>
          <p14:tracePt t="4882" x="1260475" y="4830763"/>
          <p14:tracePt t="4890" x="1270000" y="4830763"/>
          <p14:tracePt t="4898" x="1279525" y="4840288"/>
          <p14:tracePt t="4913" x="1296988" y="4840288"/>
          <p14:tracePt t="4929" x="1306513" y="4840288"/>
          <p14:tracePt t="4935" x="1316038" y="4840288"/>
          <p14:tracePt t="4943" x="1333500" y="4840288"/>
          <p14:tracePt t="4951" x="1343025" y="4830763"/>
          <p14:tracePt t="4958" x="1360488" y="4830763"/>
          <p14:tracePt t="4966" x="1360488" y="4821238"/>
          <p14:tracePt t="4982" x="1370013" y="4811713"/>
          <p14:tracePt t="4989" x="1379538" y="4811713"/>
          <p14:tracePt t="5006" x="1389063" y="4811713"/>
          <p14:tracePt t="5020" x="1397000" y="4811713"/>
          <p14:tracePt t="5027" x="1397000" y="4803775"/>
          <p14:tracePt t="5034" x="1406525" y="4803775"/>
          <p14:tracePt t="5041" x="1416050" y="4794250"/>
          <p14:tracePt t="5057" x="1433513" y="4784725"/>
          <p14:tracePt t="5065" x="1452563" y="4775200"/>
          <p14:tracePt t="5072" x="1479550" y="4757738"/>
          <p14:tracePt t="5080" x="1479550" y="4748213"/>
          <p14:tracePt t="5089" x="1479550" y="4738688"/>
          <p14:tracePt t="5103" x="1489075" y="4738688"/>
          <p14:tracePt t="5156" x="1489075" y="4730750"/>
          <p14:tracePt t="5172" x="1498600" y="4721225"/>
          <p14:tracePt t="5186" x="1516063" y="4702175"/>
          <p14:tracePt t="5193" x="1525588" y="4684713"/>
          <p14:tracePt t="5208" x="1535113" y="4665663"/>
          <p14:tracePt t="5217" x="1535113" y="4657725"/>
          <p14:tracePt t="5224" x="1543050" y="4648200"/>
          <p14:tracePt t="5232" x="1543050" y="4638675"/>
          <p14:tracePt t="5239" x="1543050" y="4629150"/>
          <p14:tracePt t="5247" x="1543050" y="4621213"/>
          <p14:tracePt t="5256" x="1543050" y="4611688"/>
          <p14:tracePt t="5262" x="1552575" y="4602163"/>
          <p14:tracePt t="5270" x="1552575" y="4592638"/>
          <p14:tracePt t="5277" x="1552575" y="4584700"/>
          <p14:tracePt t="5285" x="1552575" y="4575175"/>
          <p14:tracePt t="5292" x="1552575" y="4556125"/>
          <p14:tracePt t="5307" x="1552575" y="4538663"/>
          <p14:tracePt t="5316" x="1552575" y="4529138"/>
          <p14:tracePt t="5324" x="1543050" y="4519613"/>
          <p14:tracePt t="5331" x="1543050" y="4511675"/>
          <p14:tracePt t="5339" x="1543050" y="4502150"/>
          <p14:tracePt t="5346" x="1543050" y="4492625"/>
          <p14:tracePt t="5354" x="1535113" y="4492625"/>
          <p14:tracePt t="5361" x="1535113" y="4483100"/>
          <p14:tracePt t="5369" x="1535113" y="4465638"/>
          <p14:tracePt t="5376" x="1525588" y="4456113"/>
          <p14:tracePt t="5383" x="1525588" y="4438650"/>
          <p14:tracePt t="5391" x="1516063" y="4429125"/>
          <p14:tracePt t="5430" x="1516063" y="4419600"/>
          <p14:tracePt t="5460" x="1506538" y="4410075"/>
          <p14:tracePt t="5475" x="1498600" y="4402138"/>
          <p14:tracePt t="5483" x="1489075" y="4392613"/>
          <p14:tracePt t="5490" x="1479550" y="4392613"/>
          <p14:tracePt t="5498" x="1470025" y="4383088"/>
          <p14:tracePt t="5513" x="1462088" y="4383088"/>
          <p14:tracePt t="5581" x="1443038" y="4383088"/>
          <p14:tracePt t="5604" x="1433513" y="4383088"/>
          <p14:tracePt t="5612" x="1425575" y="4392613"/>
          <p14:tracePt t="5619" x="1416050" y="4402138"/>
          <p14:tracePt t="5627" x="1406525" y="4419600"/>
          <p14:tracePt t="5635" x="1406525" y="4429125"/>
          <p14:tracePt t="5642" x="1397000" y="4429125"/>
          <p14:tracePt t="6000" x="1425575" y="4438650"/>
          <p14:tracePt t="6006" x="1462088" y="4438650"/>
          <p14:tracePt t="6014" x="1479550" y="4446588"/>
          <p14:tracePt t="6022" x="1535113" y="4446588"/>
          <p14:tracePt t="6030" x="1562100" y="4465638"/>
          <p14:tracePt t="6039" x="1589088" y="4475163"/>
          <p14:tracePt t="6045" x="1608138" y="4475163"/>
          <p14:tracePt t="6052" x="1625600" y="4483100"/>
          <p14:tracePt t="6060" x="1644650" y="4483100"/>
          <p14:tracePt t="6068" x="1654175" y="4483100"/>
          <p14:tracePt t="6075" x="1654175" y="4492625"/>
          <p14:tracePt t="6083" x="1671638" y="4492625"/>
          <p14:tracePt t="6106" x="1681163" y="4492625"/>
          <p14:tracePt t="6113" x="1690688" y="4502150"/>
          <p14:tracePt t="6122" x="1708150" y="4538663"/>
          <p14:tracePt t="6128" x="1735138" y="4565650"/>
          <p14:tracePt t="6137" x="1771650" y="4602163"/>
          <p14:tracePt t="6143" x="1808163" y="4648200"/>
          <p14:tracePt t="6152" x="1836738" y="4675188"/>
          <p14:tracePt t="6159" x="1863725" y="4721225"/>
          <p14:tracePt t="6167" x="1890713" y="4757738"/>
          <p14:tracePt t="6175" x="1909763" y="4775200"/>
          <p14:tracePt t="6182" x="1917700" y="4794250"/>
          <p14:tracePt t="6190" x="1927225" y="4803775"/>
          <p14:tracePt t="6197" x="1927225" y="4811713"/>
          <p14:tracePt t="6539" x="1927225" y="4803775"/>
          <p14:tracePt t="6546" x="1927225" y="4794250"/>
          <p14:tracePt t="6555" x="1917700" y="4794250"/>
          <p14:tracePt t="6561" x="1917700" y="4784725"/>
          <p14:tracePt t="6577" x="1917700" y="4775200"/>
          <p14:tracePt t="6600" x="1917700" y="4767263"/>
          <p14:tracePt t="6607" x="1917700" y="4748213"/>
          <p14:tracePt t="6615" x="1917700" y="4738688"/>
          <p14:tracePt t="6623" x="1917700" y="4730750"/>
          <p14:tracePt t="6630" x="1917700" y="4721225"/>
          <p14:tracePt t="6639" x="1917700" y="4702175"/>
          <p14:tracePt t="6645" x="1917700" y="4694238"/>
          <p14:tracePt t="6653" x="1917700" y="4684713"/>
          <p14:tracePt t="6660" x="1917700" y="4675188"/>
          <p14:tracePt t="6668" x="1917700" y="4665663"/>
          <p14:tracePt t="6675" x="1917700" y="4657725"/>
          <p14:tracePt t="6683" x="1917700" y="4648200"/>
          <p14:tracePt t="6699" x="1917700" y="4638675"/>
          <p14:tracePt t="6706" x="1917700" y="4629150"/>
          <p14:tracePt t="6714" x="1917700" y="4621213"/>
          <p14:tracePt t="6722" x="1927225" y="4592638"/>
          <p14:tracePt t="6729" x="1927225" y="4575175"/>
          <p14:tracePt t="6738" x="1927225" y="4565650"/>
          <p14:tracePt t="6752" x="1927225" y="4556125"/>
          <p14:tracePt t="7086" x="1936750" y="4556125"/>
          <p14:tracePt t="7093" x="1946275" y="4556125"/>
          <p14:tracePt t="7101" x="1963738" y="4556125"/>
          <p14:tracePt t="7108" x="1973263" y="4556125"/>
          <p14:tracePt t="7131" x="1982788" y="4556125"/>
          <p14:tracePt t="7139" x="1990725" y="4556125"/>
          <p14:tracePt t="7155" x="2000250" y="4556125"/>
          <p14:tracePt t="7162" x="2009775" y="4556125"/>
          <p14:tracePt t="7184" x="2019300" y="4556125"/>
          <p14:tracePt t="7222" x="2036763" y="4556125"/>
          <p14:tracePt t="7260" x="2046288" y="4556125"/>
          <p14:tracePt t="7268" x="2055813" y="4556125"/>
          <p14:tracePt t="7275" x="2063750" y="4556125"/>
          <p14:tracePt t="7283" x="2073275" y="4556125"/>
          <p14:tracePt t="7299" x="2082800" y="4556125"/>
          <p14:tracePt t="7321" x="2092325" y="4556125"/>
          <p14:tracePt t="7359" x="2100263" y="4556125"/>
          <p14:tracePt t="7374" x="2119313" y="4556125"/>
          <p14:tracePt t="7382" x="2128838" y="4556125"/>
          <p14:tracePt t="7389" x="2136775" y="4556125"/>
          <p14:tracePt t="7397" x="2146300" y="4556125"/>
          <p14:tracePt t="7406" x="2155825" y="4556125"/>
          <p14:tracePt t="7412" x="2165350" y="4556125"/>
          <p14:tracePt t="7422" x="2174875" y="4556125"/>
          <p14:tracePt t="7427" x="2182813" y="4556125"/>
          <p14:tracePt t="7436" x="2192338" y="4556125"/>
          <p14:tracePt t="7442" x="2201863" y="4556125"/>
          <p14:tracePt t="7450" x="2219325" y="4556125"/>
          <p14:tracePt t="7457" x="2228850" y="4556125"/>
          <p14:tracePt t="7472" x="2238375" y="4556125"/>
          <p14:tracePt t="7747" x="2228850" y="4556125"/>
          <p14:tracePt t="7990" x="2219325" y="4556125"/>
          <p14:tracePt t="7997" x="2192338" y="4556125"/>
          <p14:tracePt t="8005" x="2182813" y="4556125"/>
          <p14:tracePt t="8012" x="2165350" y="4556125"/>
          <p14:tracePt t="8021" x="2146300" y="4556125"/>
          <p14:tracePt t="8027" x="2128838" y="4565650"/>
          <p14:tracePt t="8036" x="2109788" y="4565650"/>
          <p14:tracePt t="8042" x="2092325" y="4565650"/>
          <p14:tracePt t="8057" x="2073275" y="4565650"/>
          <p14:tracePt t="8065" x="2055813" y="4575175"/>
          <p14:tracePt t="8073" x="2027238" y="4575175"/>
          <p14:tracePt t="8081" x="2019300" y="4575175"/>
          <p14:tracePt t="8089" x="2009775" y="4575175"/>
          <p14:tracePt t="8096" x="2000250" y="4575175"/>
          <p14:tracePt t="8104" x="1990725" y="4575175"/>
          <p14:tracePt t="8120" x="1982788" y="4575175"/>
          <p14:tracePt t="8126" x="1973263" y="4575175"/>
          <p14:tracePt t="8171" x="1963738" y="4575175"/>
          <p14:tracePt t="9722" x="1963738" y="4584700"/>
          <p14:tracePt t="9729" x="1973263" y="4584700"/>
          <p14:tracePt t="9737" x="2019300" y="4584700"/>
          <p14:tracePt t="9745" x="2046288" y="4584700"/>
          <p14:tracePt t="9753" x="2073275" y="4592638"/>
          <p14:tracePt t="9760" x="2109788" y="4592638"/>
          <p14:tracePt t="9768" x="2136775" y="4592638"/>
          <p14:tracePt t="9775" x="2155825" y="4592638"/>
          <p14:tracePt t="9782" x="2174875" y="4592638"/>
          <p14:tracePt t="9790" x="2201863" y="4602163"/>
          <p14:tracePt t="9798" x="2219325" y="4602163"/>
          <p14:tracePt t="9805" x="2228850" y="4602163"/>
          <p14:tracePt t="12382" x="2247900" y="4602163"/>
          <p14:tracePt t="12389" x="2274888" y="4592638"/>
          <p14:tracePt t="12397" x="2301875" y="4592638"/>
          <p14:tracePt t="12404" x="2347913" y="4584700"/>
          <p14:tracePt t="12412" x="2420938" y="4575175"/>
          <p14:tracePt t="12420" x="2447925" y="4565650"/>
          <p14:tracePt t="12428" x="2493963" y="4565650"/>
          <p14:tracePt t="12435" x="2520950" y="4548188"/>
          <p14:tracePt t="12443" x="2566988" y="4548188"/>
          <p14:tracePt t="12451" x="2603500" y="4548188"/>
          <p14:tracePt t="12458" x="2630488" y="4548188"/>
          <p14:tracePt t="12465" x="2649538" y="4548188"/>
          <p14:tracePt t="12473" x="2667000" y="4548188"/>
          <p14:tracePt t="12481" x="2676525" y="4548188"/>
          <p14:tracePt t="12488" x="2686050" y="4548188"/>
          <p14:tracePt t="12496" x="2695575" y="4548188"/>
          <p14:tracePt t="12503" x="2703513" y="4548188"/>
          <p14:tracePt t="12520" x="2722563" y="4538663"/>
          <p14:tracePt t="12526" x="2749550" y="4538663"/>
          <p14:tracePt t="12535" x="2759075" y="4538663"/>
          <p14:tracePt t="12541" x="2776538" y="4538663"/>
          <p14:tracePt t="12549" x="2786063" y="4538663"/>
          <p14:tracePt t="12556" x="2805113" y="4538663"/>
          <p14:tracePt t="12564" x="2822575" y="4538663"/>
          <p14:tracePt t="12571" x="2832100" y="4538663"/>
          <p14:tracePt t="12586" x="2841625" y="4538663"/>
          <p14:tracePt t="12595" x="2849563" y="4538663"/>
          <p14:tracePt t="12602" x="2859088" y="4538663"/>
          <p14:tracePt t="12610" x="2868613" y="4538663"/>
          <p14:tracePt t="12618" x="2878138" y="4538663"/>
          <p14:tracePt t="12625" x="2895600" y="4538663"/>
          <p14:tracePt t="12632" x="2905125" y="4538663"/>
          <p14:tracePt t="12640" x="2914650" y="4538663"/>
          <p14:tracePt t="12648" x="2922588" y="4538663"/>
          <p14:tracePt t="12655" x="2932113" y="4538663"/>
          <p14:tracePt t="12663" x="2941638" y="4538663"/>
          <p14:tracePt t="12951" x="2932113" y="4529138"/>
          <p14:tracePt t="12960" x="2922588" y="4519613"/>
          <p14:tracePt t="12967" x="2905125" y="4519613"/>
          <p14:tracePt t="12975" x="2895600" y="4519613"/>
          <p14:tracePt t="12982" x="2895600" y="4511675"/>
          <p14:tracePt t="12990" x="2886075" y="4511675"/>
          <p14:tracePt t="12998" x="2868613" y="4502150"/>
          <p14:tracePt t="13005" x="2841625" y="4483100"/>
          <p14:tracePt t="13012" x="2813050" y="4475163"/>
          <p14:tracePt t="13021" x="2795588" y="4465638"/>
          <p14:tracePt t="13028" x="2795588" y="4456113"/>
          <p14:tracePt t="13036" x="2786063" y="4456113"/>
          <p14:tracePt t="13052" x="2776538" y="4438650"/>
          <p14:tracePt t="13074" x="2768600" y="4429125"/>
          <p14:tracePt t="13081" x="2749550" y="4429125"/>
          <p14:tracePt t="13089" x="2740025" y="4419600"/>
          <p14:tracePt t="13103" x="2732088" y="4410075"/>
          <p14:tracePt t="13111" x="2722563" y="4410075"/>
          <p14:tracePt t="13119" x="2703513" y="4383088"/>
          <p14:tracePt t="13135" x="2695575" y="4383088"/>
          <p14:tracePt t="13142" x="2695575" y="4373563"/>
          <p14:tracePt t="13151" x="2686050" y="4373563"/>
          <p14:tracePt t="13157" x="2676525" y="4365625"/>
          <p14:tracePt t="13165" x="2676525" y="4356100"/>
          <p14:tracePt t="13173" x="2667000" y="4356100"/>
          <p14:tracePt t="13180" x="2657475" y="4346575"/>
          <p14:tracePt t="13187" x="2640013" y="4329113"/>
          <p14:tracePt t="13195" x="2620963" y="4319588"/>
          <p14:tracePt t="13203" x="2613025" y="4300538"/>
          <p14:tracePt t="13211" x="2584450" y="4283075"/>
          <p14:tracePt t="13218" x="2576513" y="4273550"/>
          <p14:tracePt t="13226" x="2566988" y="4273550"/>
          <p14:tracePt t="13234" x="2557463" y="4264025"/>
          <p14:tracePt t="13241" x="2557463" y="4256088"/>
          <p14:tracePt t="13249" x="2547938" y="4256088"/>
          <p14:tracePt t="13264" x="2540000" y="4256088"/>
          <p14:tracePt t="13270" x="2530475" y="4256088"/>
          <p14:tracePt t="13279" x="2503488" y="4246563"/>
          <p14:tracePt t="13286" x="2484438" y="4237038"/>
          <p14:tracePt t="13294" x="2466975" y="4227513"/>
          <p14:tracePt t="13301" x="2438400" y="4210050"/>
          <p14:tracePt t="13309" x="2420938" y="4210050"/>
          <p14:tracePt t="13318" x="2411413" y="4210050"/>
          <p14:tracePt t="13324" x="2393950" y="4200525"/>
          <p14:tracePt t="13333" x="2384425" y="4200525"/>
          <p14:tracePt t="13339" x="2365375" y="4200525"/>
          <p14:tracePt t="13354" x="2347913" y="4200525"/>
          <p14:tracePt t="13362" x="2328863" y="4191000"/>
          <p14:tracePt t="13369" x="2320925" y="4191000"/>
          <p14:tracePt t="13378" x="2301875" y="4191000"/>
          <p14:tracePt t="13393" x="2284413" y="4191000"/>
          <p14:tracePt t="13401" x="2255838" y="4191000"/>
          <p14:tracePt t="13408" x="2247900" y="4191000"/>
          <p14:tracePt t="13417" x="2228850" y="4191000"/>
          <p14:tracePt t="13423" x="2219325" y="4191000"/>
          <p14:tracePt t="13438" x="2211388" y="4191000"/>
          <p14:tracePt t="13446" x="2201863" y="4191000"/>
          <p14:tracePt t="13453" x="2192338" y="4191000"/>
          <p14:tracePt t="13462" x="2182813" y="4191000"/>
          <p14:tracePt t="13469" x="2165350" y="4191000"/>
          <p14:tracePt t="13477" x="2155825" y="4191000"/>
          <p14:tracePt t="13492" x="2136775" y="4191000"/>
          <p14:tracePt t="13501" x="2128838" y="4183063"/>
          <p14:tracePt t="13507" x="2119313" y="4183063"/>
          <p14:tracePt t="13515" x="2109788" y="4183063"/>
          <p14:tracePt t="13522" x="2100263" y="4183063"/>
          <p14:tracePt t="13537" x="2082800" y="4183063"/>
          <p14:tracePt t="13545" x="2073275" y="4183063"/>
          <p14:tracePt t="13552" x="2063750" y="4183063"/>
          <p14:tracePt t="13561" x="2055813" y="4183063"/>
          <p14:tracePt t="13569" x="2046288" y="4183063"/>
          <p14:tracePt t="13576" x="2036763" y="4183063"/>
          <p14:tracePt t="13599" x="2027238" y="4183063"/>
          <p14:tracePt t="13614" x="2019300" y="4183063"/>
          <p14:tracePt t="13629" x="1990725" y="4183063"/>
          <p14:tracePt t="13636" x="1982788" y="4191000"/>
          <p14:tracePt t="13644" x="1973263" y="4191000"/>
          <p14:tracePt t="13651" x="1963738" y="4200525"/>
          <p14:tracePt t="13667" x="1954213" y="4210050"/>
          <p14:tracePt t="13674" x="1946275" y="4210050"/>
          <p14:tracePt t="13697" x="1936750" y="4210050"/>
          <p14:tracePt t="13704" x="1936750" y="4219575"/>
          <p14:tracePt t="13719" x="1927225" y="4219575"/>
          <p14:tracePt t="13742" x="1917700" y="4227513"/>
          <p14:tracePt t="13750" x="1909763" y="4227513"/>
          <p14:tracePt t="13758" x="1909763" y="4237038"/>
          <p14:tracePt t="13773" x="1900238" y="4237038"/>
          <p14:tracePt t="13788" x="1890713" y="4237038"/>
          <p14:tracePt t="13796" x="1881188" y="4246563"/>
          <p14:tracePt t="13803" x="1873250" y="4264025"/>
          <p14:tracePt t="13811" x="1844675" y="4283075"/>
          <p14:tracePt t="13819" x="1836738" y="4300538"/>
          <p14:tracePt t="13827" x="1827213" y="4310063"/>
          <p14:tracePt t="13834" x="1817688" y="4329113"/>
          <p14:tracePt t="13842" x="1808163" y="4346575"/>
          <p14:tracePt t="13850" x="1808163" y="4356100"/>
          <p14:tracePt t="13856" x="1800225" y="4365625"/>
          <p14:tracePt t="13918" x="1800225" y="4373563"/>
          <p14:tracePt t="13925" x="1790700" y="4383088"/>
          <p14:tracePt t="13934" x="1790700" y="4392613"/>
          <p14:tracePt t="13948" x="1781175" y="4410075"/>
          <p14:tracePt t="13955" x="1781175" y="4438650"/>
          <p14:tracePt t="13963" x="1781175" y="4446588"/>
          <p14:tracePt t="13970" x="1781175" y="4465638"/>
          <p14:tracePt t="13979" x="1781175" y="4483100"/>
          <p14:tracePt t="13985" x="1781175" y="4492625"/>
          <p14:tracePt t="13994" x="1781175" y="4511675"/>
          <p14:tracePt t="14008" x="1781175" y="4519613"/>
          <p14:tracePt t="14062" x="1781175" y="4529138"/>
          <p14:tracePt t="14069" x="1781175" y="4538663"/>
          <p14:tracePt t="14077" x="1781175" y="4548188"/>
          <p14:tracePt t="14085" x="1781175" y="4556125"/>
          <p14:tracePt t="14092" x="1790700" y="4565650"/>
          <p14:tracePt t="14101" x="1800225" y="4575175"/>
          <p14:tracePt t="14107" x="1817688" y="4592638"/>
          <p14:tracePt t="14117" x="1836738" y="4621213"/>
          <p14:tracePt t="14122" x="1863725" y="4629150"/>
          <p14:tracePt t="14130" x="1873250" y="4638675"/>
          <p14:tracePt t="14138" x="1881188" y="4638675"/>
          <p14:tracePt t="14146" x="1890713" y="4638675"/>
          <p14:tracePt t="14161" x="1890713" y="4648200"/>
          <p14:tracePt t="14168" x="1900238" y="4648200"/>
          <p14:tracePt t="14199" x="1900238" y="4657725"/>
          <p14:tracePt t="14214" x="1909763" y="4657725"/>
          <p14:tracePt t="14230" x="1917700" y="4657725"/>
          <p14:tracePt t="14236" x="1917700" y="4665663"/>
          <p14:tracePt t="14245" x="1927225" y="4665663"/>
          <p14:tracePt t="14260" x="1936750" y="4665663"/>
          <p14:tracePt t="14275" x="1946275" y="4675188"/>
          <p14:tracePt t="14290" x="1954213" y="4675188"/>
          <p14:tracePt t="14313" x="1963738" y="4684713"/>
          <p14:tracePt t="14320" x="1973263" y="4684713"/>
          <p14:tracePt t="14328" x="1982788" y="4684713"/>
          <p14:tracePt t="14336" x="2000250" y="4684713"/>
          <p14:tracePt t="14352" x="2009775" y="4684713"/>
          <p14:tracePt t="14412" x="2019300" y="4684713"/>
          <p14:tracePt t="14434" x="2046288" y="4694238"/>
          <p14:tracePt t="14442" x="2063750" y="4694238"/>
          <p14:tracePt t="14450" x="2082800" y="4694238"/>
          <p14:tracePt t="14457" x="2092325" y="4694238"/>
          <p14:tracePt t="14466" x="2100263" y="4694238"/>
          <p14:tracePt t="14472" x="2109788" y="4694238"/>
          <p14:tracePt t="14480" x="2119313" y="4694238"/>
          <p14:tracePt t="14496" x="2128838" y="4694238"/>
          <p14:tracePt t="14503" x="2146300" y="4694238"/>
          <p14:tracePt t="14510" x="2155825" y="4694238"/>
          <p14:tracePt t="14518" x="2165350" y="4694238"/>
          <p14:tracePt t="14526" x="2174875" y="4694238"/>
          <p14:tracePt t="14534" x="2182813" y="4694238"/>
          <p14:tracePt t="14550" x="2192338" y="4684713"/>
          <p14:tracePt t="14556" x="2201863" y="4684713"/>
          <p14:tracePt t="14571" x="2211388" y="4684713"/>
          <p14:tracePt t="14586" x="2219325" y="4684713"/>
          <p14:tracePt t="14602" x="2228850" y="4675188"/>
          <p14:tracePt t="14625" x="2238375" y="4675188"/>
          <p14:tracePt t="14640" x="2247900" y="4665663"/>
          <p14:tracePt t="14654" x="2255838" y="4665663"/>
          <p14:tracePt t="14669" x="2265363" y="4665663"/>
          <p14:tracePt t="14678" x="2265363" y="4657725"/>
          <p14:tracePt t="14685" x="2274888" y="4657725"/>
          <p14:tracePt t="14693" x="2292350" y="4657725"/>
          <p14:tracePt t="14716" x="2301875" y="4657725"/>
          <p14:tracePt t="14723" x="2320925" y="4648200"/>
          <p14:tracePt t="14738" x="2328863" y="4648200"/>
          <p14:tracePt t="14753" x="2328863" y="4638675"/>
          <p14:tracePt t="14769" x="2338388" y="4638675"/>
          <p14:tracePt t="14784" x="2338388" y="4629150"/>
          <p14:tracePt t="14792" x="2347913" y="4629150"/>
          <p14:tracePt t="14806" x="2347913" y="4621213"/>
          <p14:tracePt t="14816" x="2357438" y="4621213"/>
          <p14:tracePt t="14830" x="2357438" y="4611688"/>
          <p14:tracePt t="14860" x="2357438" y="4602163"/>
          <p14:tracePt t="14876" x="2357438" y="4584700"/>
          <p14:tracePt t="14890" x="2357438" y="4575175"/>
          <p14:tracePt t="14899" x="2357438" y="4565650"/>
          <p14:tracePt t="14905" x="2365375" y="4538663"/>
          <p14:tracePt t="14914" x="2365375" y="4519613"/>
          <p14:tracePt t="14920" x="2365375" y="4492625"/>
          <p14:tracePt t="14929" x="2365375" y="4483100"/>
          <p14:tracePt t="14936" x="2365375" y="4465638"/>
          <p14:tracePt t="14951" x="2365375" y="4456113"/>
          <p14:tracePt t="15012" x="2365375" y="4446588"/>
          <p14:tracePt t="15028" x="2365375" y="4429125"/>
          <p14:tracePt t="15043" x="2365375" y="4419600"/>
          <p14:tracePt t="15050" x="2365375" y="4410075"/>
          <p14:tracePt t="15058" x="2365375" y="4402138"/>
          <p14:tracePt t="15067" x="2365375" y="4392613"/>
          <p14:tracePt t="15088" x="2365375" y="4383088"/>
          <p14:tracePt t="15157" x="2365375" y="4373563"/>
          <p14:tracePt t="15210" x="2365375" y="4365625"/>
          <p14:tracePt t="15217" x="2365375" y="4356100"/>
          <p14:tracePt t="15225" x="2357438" y="4346575"/>
          <p14:tracePt t="15232" x="2357438" y="4337050"/>
          <p14:tracePt t="15240" x="2347913" y="4329113"/>
          <p14:tracePt t="15250" x="2338388" y="4329113"/>
          <p14:tracePt t="15255" x="2328863" y="4319588"/>
          <p14:tracePt t="15263" x="2320925" y="4310063"/>
          <p14:tracePt t="15270" x="2320925" y="4292600"/>
          <p14:tracePt t="15279" x="2311400" y="4283075"/>
          <p14:tracePt t="15286" x="2301875" y="4273550"/>
          <p14:tracePt t="15294" x="2284413" y="4273550"/>
          <p14:tracePt t="15302" x="2274888" y="4264025"/>
          <p14:tracePt t="15308" x="2265363" y="4264025"/>
          <p14:tracePt t="15317" x="2255838" y="4264025"/>
          <p14:tracePt t="15339" x="2247900" y="4264025"/>
          <p14:tracePt t="15347" x="2238375" y="4256088"/>
          <p14:tracePt t="15354" x="2228850" y="4256088"/>
          <p14:tracePt t="15362" x="2228850" y="4246563"/>
          <p14:tracePt t="15369" x="2219325" y="4246563"/>
          <p14:tracePt t="15384" x="2211388" y="4246563"/>
          <p14:tracePt t="15392" x="2201863" y="4246563"/>
          <p14:tracePt t="15408" x="2201863" y="4237038"/>
          <p14:tracePt t="15423" x="2192338" y="4237038"/>
          <p14:tracePt t="15446" x="2182813" y="4237038"/>
          <p14:tracePt t="15468" x="2174875" y="4237038"/>
          <p14:tracePt t="15484" x="2165350" y="4237038"/>
          <p14:tracePt t="15499" x="2155825" y="4237038"/>
          <p14:tracePt t="15516" x="2136775" y="4237038"/>
          <p14:tracePt t="15536" x="2128838" y="4237038"/>
          <p14:tracePt t="15545" x="2119313" y="4246563"/>
          <p14:tracePt t="15560" x="2109788" y="4256088"/>
          <p14:tracePt t="15568" x="2100263" y="4256088"/>
          <p14:tracePt t="15575" x="2092325" y="4264025"/>
          <p14:tracePt t="15583" x="2082800" y="4273550"/>
          <p14:tracePt t="15590" x="2082800" y="4283075"/>
          <p14:tracePt t="15600" x="2082800" y="4300538"/>
          <p14:tracePt t="15605" x="2073275" y="4300538"/>
          <p14:tracePt t="15651" x="2073275" y="4310063"/>
          <p14:tracePt t="15666" x="2063750" y="4310063"/>
          <p14:tracePt t="15689" x="2055813" y="4310063"/>
          <p14:tracePt t="15696" x="2046288" y="4319588"/>
          <p14:tracePt t="15704" x="2036763" y="4337050"/>
          <p14:tracePt t="15712" x="2027238" y="4346575"/>
          <p14:tracePt t="15719" x="2019300" y="4365625"/>
          <p14:tracePt t="15727" x="2019300" y="4373563"/>
          <p14:tracePt t="15750" x="2019300" y="4383088"/>
          <p14:tracePt t="15766" x="2000250" y="4383088"/>
          <p14:tracePt t="15825" x="1990725" y="4392613"/>
          <p14:tracePt t="15834" x="1982788" y="4410075"/>
          <p14:tracePt t="15841" x="1982788" y="4419600"/>
          <p14:tracePt t="15849" x="1973263" y="4446588"/>
          <p14:tracePt t="15857" x="1973263" y="4456113"/>
          <p14:tracePt t="15864" x="1973263" y="4465638"/>
          <p14:tracePt t="15871" x="1963738" y="4475163"/>
          <p14:tracePt t="15940" x="1963738" y="4483100"/>
          <p14:tracePt t="15954" x="1963738" y="4492625"/>
          <p14:tracePt t="15978" x="1963738" y="4502150"/>
          <p14:tracePt t="15993" x="1963738" y="4519613"/>
          <p14:tracePt t="16000" x="1963738" y="4538663"/>
          <p14:tracePt t="16008" x="1963738" y="4548188"/>
          <p14:tracePt t="16032" x="1963738" y="4556125"/>
          <p14:tracePt t="16047" x="1963738" y="4565650"/>
          <p14:tracePt t="16054" x="1963738" y="4575175"/>
          <p14:tracePt t="16076" x="1963738" y="4592638"/>
          <p14:tracePt t="16122" x="1963738" y="4602163"/>
          <p14:tracePt t="16153" x="1973263" y="4602163"/>
          <p14:tracePt t="16160" x="1973263" y="4611688"/>
          <p14:tracePt t="16167" x="1982788" y="4611688"/>
          <p14:tracePt t="16176" x="1982788" y="4621213"/>
          <p14:tracePt t="16183" x="1990725" y="4621213"/>
          <p14:tracePt t="16191" x="2019300" y="4629150"/>
          <p14:tracePt t="16199" x="2019300" y="4638675"/>
          <p14:tracePt t="16206" x="2027238" y="4638675"/>
          <p14:tracePt t="16215" x="2063750" y="4648200"/>
          <p14:tracePt t="16221" x="2109788" y="4657725"/>
          <p14:tracePt t="16229" x="2136775" y="4665663"/>
          <p14:tracePt t="16236" x="2182813" y="4665663"/>
          <p14:tracePt t="16244" x="2211388" y="4665663"/>
          <p14:tracePt t="16253" x="2228850" y="4675188"/>
          <p14:tracePt t="16259" x="2255838" y="4675188"/>
          <p14:tracePt t="16267" x="2284413" y="4675188"/>
          <p14:tracePt t="16275" x="2320925" y="4675188"/>
          <p14:tracePt t="16283" x="2374900" y="4694238"/>
          <p14:tracePt t="16289" x="2401888" y="4694238"/>
          <p14:tracePt t="16299" x="2420938" y="4694238"/>
          <p14:tracePt t="16305" x="2447925" y="4694238"/>
          <p14:tracePt t="16313" x="2466975" y="4694238"/>
          <p14:tracePt t="16320" x="2474913" y="4694238"/>
          <p14:tracePt t="16329" x="2484438" y="4694238"/>
          <p14:tracePt t="16427" x="2493963" y="4694238"/>
          <p14:tracePt t="16548" x="2484438" y="4665663"/>
          <p14:tracePt t="16556" x="2474913" y="4648200"/>
          <p14:tracePt t="16564" x="2466975" y="4629150"/>
          <p14:tracePt t="16571" x="2457450" y="4611688"/>
          <p14:tracePt t="16579" x="2447925" y="4602163"/>
          <p14:tracePt t="16586" x="2447925" y="4584700"/>
          <p14:tracePt t="16594" x="2438400" y="4565650"/>
          <p14:tracePt t="16603" x="2430463" y="4556125"/>
          <p14:tracePt t="16610" x="2420938" y="4548188"/>
          <p14:tracePt t="16617" x="2420938" y="4538663"/>
          <p14:tracePt t="16624" x="2411413" y="4529138"/>
          <p14:tracePt t="16633" x="2401888" y="4529138"/>
          <p14:tracePt t="16640" x="2393950" y="4519613"/>
          <p14:tracePt t="16649" x="2393950" y="4511675"/>
          <p14:tracePt t="16662" x="2384425" y="4502150"/>
          <p14:tracePt t="16670" x="2365375" y="4492625"/>
          <p14:tracePt t="16678" x="2365375" y="4483100"/>
          <p14:tracePt t="16685" x="2347913" y="4475163"/>
          <p14:tracePt t="16692" x="2338388" y="4456113"/>
          <p14:tracePt t="16700" x="2338388" y="4446588"/>
          <p14:tracePt t="16709" x="2328863" y="4446588"/>
          <p14:tracePt t="16716" x="2320925" y="4438650"/>
          <p14:tracePt t="16723" x="2311400" y="4429125"/>
          <p14:tracePt t="16733" x="2311400" y="4419600"/>
          <p14:tracePt t="16738" x="2301875" y="4410075"/>
          <p14:tracePt t="16747" x="2284413" y="4392613"/>
          <p14:tracePt t="16762" x="2274888" y="4383088"/>
          <p14:tracePt t="16784" x="2265363" y="4383088"/>
          <p14:tracePt t="16792" x="2265363" y="4373563"/>
          <p14:tracePt t="16799" x="2255838" y="4373563"/>
          <p14:tracePt t="16816" x="2247900" y="4373563"/>
          <p14:tracePt t="16821" x="2238375" y="4373563"/>
          <p14:tracePt t="16837" x="2238375" y="4365625"/>
          <p14:tracePt t="16845" x="2219325" y="4365625"/>
          <p14:tracePt t="16852" x="2211388" y="4365625"/>
          <p14:tracePt t="16868" x="2201863" y="4365625"/>
          <p14:tracePt t="16876" x="2192338" y="4365625"/>
          <p14:tracePt t="16891" x="2174875" y="4365625"/>
          <p14:tracePt t="16899" x="2165350" y="4365625"/>
          <p14:tracePt t="16906" x="2146300" y="4365625"/>
          <p14:tracePt t="16914" x="2136775" y="4365625"/>
          <p14:tracePt t="16920" x="2119313" y="4365625"/>
          <p14:tracePt t="16928" x="2100263" y="4365625"/>
          <p14:tracePt t="16937" x="2092325" y="4365625"/>
          <p14:tracePt t="16944" x="2082800" y="4373563"/>
          <p14:tracePt t="16952" x="2055813" y="4373563"/>
          <p14:tracePt t="16959" x="2046288" y="4392613"/>
          <p14:tracePt t="16966" x="2027238" y="4402138"/>
          <p14:tracePt t="16975" x="2019300" y="4410075"/>
          <p14:tracePt t="16990" x="2019300" y="4419600"/>
          <p14:tracePt t="17005" x="2009775" y="4429125"/>
          <p14:tracePt t="17012" x="2009775" y="4446588"/>
          <p14:tracePt t="17020" x="2000250" y="4465638"/>
          <p14:tracePt t="17028" x="1990725" y="4483100"/>
          <p14:tracePt t="17035" x="1973263" y="4502150"/>
          <p14:tracePt t="17043" x="1954213" y="4519613"/>
          <p14:tracePt t="17050" x="1954213" y="4538663"/>
          <p14:tracePt t="17058" x="1954213" y="4548188"/>
          <p14:tracePt t="17066" x="1954213" y="4565650"/>
          <p14:tracePt t="17073" x="1946275" y="4565650"/>
          <p14:tracePt t="20415" x="1927225" y="4565650"/>
          <p14:tracePt t="20423" x="1909763" y="4556125"/>
          <p14:tracePt t="20430" x="1890713" y="4548188"/>
          <p14:tracePt t="20438" x="1881188" y="4538663"/>
          <p14:tracePt t="20447" x="1873250" y="4538663"/>
          <p14:tracePt t="20453" x="1854200" y="4538663"/>
          <p14:tracePt t="20460" x="1844675" y="4538663"/>
          <p14:tracePt t="20468" x="1844675" y="4529138"/>
          <p14:tracePt t="20476" x="1817688" y="4519613"/>
          <p14:tracePt t="20483" x="1744663" y="4519613"/>
          <p14:tracePt t="20491" x="1698625" y="4511675"/>
          <p14:tracePt t="20498" x="1671638" y="4511675"/>
          <p14:tracePt t="20507" x="1644650" y="4511675"/>
          <p14:tracePt t="20513" x="1617663" y="4511675"/>
          <p14:tracePt t="20521" x="1598613" y="4502150"/>
          <p14:tracePt t="20537" x="1579563" y="4502150"/>
          <p14:tracePt t="20544" x="1571625" y="4502150"/>
          <p14:tracePt t="20559" x="1562100" y="4502150"/>
          <p14:tracePt t="20566" x="1552575" y="4502150"/>
          <p14:tracePt t="20575" x="1543050" y="4502150"/>
          <p14:tracePt t="20581" x="1535113" y="4502150"/>
          <p14:tracePt t="20590" x="1498600" y="4502150"/>
          <p14:tracePt t="20597" x="1479550" y="4502150"/>
          <p14:tracePt t="20605" x="1443038" y="4502150"/>
          <p14:tracePt t="20613" x="1389063" y="4502150"/>
          <p14:tracePt t="20620" x="1370013" y="4502150"/>
          <p14:tracePt t="20629" x="1360488" y="4502150"/>
          <p14:tracePt t="20635" x="1352550" y="4502150"/>
          <p14:tracePt t="20931" x="1425575" y="4475163"/>
          <p14:tracePt t="20939" x="1516063" y="4465638"/>
          <p14:tracePt t="20947" x="1589088" y="4446588"/>
          <p14:tracePt t="20954" x="1690688" y="4438650"/>
          <p14:tracePt t="20963" x="1763713" y="4438650"/>
          <p14:tracePt t="20969" x="1854200" y="4438650"/>
          <p14:tracePt t="20979" x="1909763" y="4419600"/>
          <p14:tracePt t="20984" x="1973263" y="4429125"/>
          <p14:tracePt t="20992" x="2009775" y="4429125"/>
          <p14:tracePt t="20999" x="2063750" y="4429125"/>
          <p14:tracePt t="21007" x="2128838" y="4419600"/>
          <p14:tracePt t="21014" x="2201863" y="4419600"/>
          <p14:tracePt t="21022" x="2292350" y="4410075"/>
          <p14:tracePt t="21030" x="2357438" y="4410075"/>
          <p14:tracePt t="21038" x="2393950" y="4410075"/>
          <p14:tracePt t="21047" x="2438400" y="4402138"/>
          <p14:tracePt t="21053" x="2474913" y="4402138"/>
          <p14:tracePt t="21060" x="2503488" y="4402138"/>
          <p14:tracePt t="21068" x="2540000" y="4392613"/>
          <p14:tracePt t="21076" x="2566988" y="4392613"/>
          <p14:tracePt t="21083" x="2584450" y="4392613"/>
          <p14:tracePt t="21091" x="2613025" y="4392613"/>
          <p14:tracePt t="21098" x="2630488" y="4383088"/>
          <p14:tracePt t="21106" x="2703513" y="4383088"/>
          <p14:tracePt t="21114" x="2740025" y="4383088"/>
          <p14:tracePt t="21121" x="2768600" y="4373563"/>
          <p14:tracePt t="21129" x="2805113" y="4373563"/>
          <p14:tracePt t="21136" x="2813050" y="4373563"/>
          <p14:tracePt t="21145" x="2849563" y="4373563"/>
          <p14:tracePt t="21151" x="2868613" y="4373563"/>
          <p14:tracePt t="21159" x="2886075" y="4373563"/>
          <p14:tracePt t="21166" x="2914650" y="4373563"/>
          <p14:tracePt t="21175" x="2941638" y="4373563"/>
          <p14:tracePt t="21181" x="2968625" y="4373563"/>
          <p14:tracePt t="21190" x="2987675" y="4383088"/>
          <p14:tracePt t="21197" x="3032125" y="4383088"/>
          <p14:tracePt t="21204" x="3051175" y="4392613"/>
          <p14:tracePt t="21213" x="3078163" y="4392613"/>
          <p14:tracePt t="21220" x="3105150" y="4402138"/>
          <p14:tracePt t="21229" x="3141663" y="4410075"/>
          <p14:tracePt t="21235" x="3170238" y="4419600"/>
          <p14:tracePt t="21243" x="3187700" y="4429125"/>
          <p14:tracePt t="21250" x="3214688" y="4429125"/>
          <p14:tracePt t="21258" x="3224213" y="4438650"/>
          <p14:tracePt t="21267" x="3233738" y="4438650"/>
          <p14:tracePt t="21273" x="3252788" y="4446588"/>
          <p14:tracePt t="21281" x="3260725" y="4446588"/>
          <p14:tracePt t="21288" x="3270250" y="4465638"/>
          <p14:tracePt t="21296" x="3289300" y="4475163"/>
          <p14:tracePt t="21303" x="3306763" y="4483100"/>
          <p14:tracePt t="21313" x="3333750" y="4492625"/>
          <p14:tracePt t="21318" x="3343275" y="4502150"/>
          <p14:tracePt t="21327" x="3370263" y="4511675"/>
          <p14:tracePt t="21334" x="3398838" y="4529138"/>
          <p14:tracePt t="21342" x="3416300" y="4556125"/>
          <p14:tracePt t="21350" x="3452813" y="4602163"/>
          <p14:tracePt t="21357" x="3479800" y="4648200"/>
          <p14:tracePt t="21365" x="3498850" y="4684713"/>
          <p14:tracePt t="21372" x="3508375" y="4721225"/>
          <p14:tracePt t="21380" x="3516313" y="4748213"/>
          <p14:tracePt t="21387" x="3516313" y="4757738"/>
          <p14:tracePt t="21395" x="3525838" y="4767263"/>
          <p14:tracePt t="22746" x="3508375" y="4757738"/>
          <p14:tracePt t="22754" x="3489325" y="4748213"/>
          <p14:tracePt t="22762" x="3471863" y="4738688"/>
          <p14:tracePt t="22769" x="3443288" y="4730750"/>
          <p14:tracePt t="22779" x="3443288" y="4721225"/>
          <p14:tracePt t="22784" x="3398838" y="4711700"/>
          <p14:tracePt t="22792" x="3379788" y="4702175"/>
          <p14:tracePt t="22799" x="3370263" y="4684713"/>
          <p14:tracePt t="22807" x="3352800" y="4675188"/>
          <p14:tracePt t="22822" x="3343275" y="4665663"/>
          <p14:tracePt t="22831" x="3333750" y="4648200"/>
          <p14:tracePt t="22845" x="3316288" y="4629150"/>
          <p14:tracePt t="22853" x="3306763" y="4621213"/>
          <p14:tracePt t="22861" x="3297238" y="4611688"/>
          <p14:tracePt t="22868" x="3289300" y="4611688"/>
          <p14:tracePt t="22883" x="3279775" y="4602163"/>
          <p14:tracePt t="22902" x="3260725" y="4592638"/>
          <p14:tracePt t="22914" x="3252788" y="4584700"/>
          <p14:tracePt t="22922" x="3243263" y="4575175"/>
          <p14:tracePt t="22929" x="3206750" y="4556125"/>
          <p14:tracePt t="22937" x="3178175" y="4538663"/>
          <p14:tracePt t="22945" x="3133725" y="4519613"/>
          <p14:tracePt t="22952" x="3068638" y="4502150"/>
          <p14:tracePt t="22960" x="2995613" y="4456113"/>
          <p14:tracePt t="22967" x="2932113" y="4438650"/>
          <p14:tracePt t="22974" x="2868613" y="4410075"/>
          <p14:tracePt t="22981" x="2776538" y="4392613"/>
          <p14:tracePt t="22990" x="2713038" y="4373563"/>
          <p14:tracePt t="22999" x="2640013" y="4356100"/>
          <p14:tracePt t="23005" x="2557463" y="4329113"/>
          <p14:tracePt t="23012" x="2511425" y="4319588"/>
          <p14:tracePt t="23020" x="2484438" y="4310063"/>
          <p14:tracePt t="23028" x="2466975" y="4300538"/>
          <p14:tracePt t="23035" x="2438400" y="4300538"/>
          <p14:tracePt t="23042" x="2393950" y="4283075"/>
          <p14:tracePt t="23050" x="2347913" y="4256088"/>
          <p14:tracePt t="23058" x="2328863" y="4256088"/>
          <p14:tracePt t="23065" x="2311400" y="4246563"/>
          <p14:tracePt t="23073" x="2284413" y="4246563"/>
          <p14:tracePt t="23080" x="2265363" y="4246563"/>
          <p14:tracePt t="23089" x="2238375" y="4246563"/>
          <p14:tracePt t="23096" x="2219325" y="4246563"/>
          <p14:tracePt t="23104" x="2211388" y="4246563"/>
          <p14:tracePt t="23112" x="2192338" y="4246563"/>
          <p14:tracePt t="23119" x="2174875" y="4246563"/>
          <p14:tracePt t="23128" x="2165350" y="4246563"/>
          <p14:tracePt t="23370" x="2146300" y="4246563"/>
          <p14:tracePt t="23378" x="2128838" y="4246563"/>
          <p14:tracePt t="23385" x="2128838" y="4256088"/>
          <p14:tracePt t="23392" x="2109788" y="4256088"/>
          <p14:tracePt t="23400" x="2100263" y="4264025"/>
          <p14:tracePt t="23408" x="2092325" y="4264025"/>
          <p14:tracePt t="23414" x="2073275" y="4273550"/>
          <p14:tracePt t="23422" x="2055813" y="4292600"/>
          <p14:tracePt t="23431" x="2036763" y="4300538"/>
          <p14:tracePt t="23437" x="2027238" y="4319588"/>
          <p14:tracePt t="23445" x="2019300" y="4337050"/>
          <p14:tracePt t="23452" x="2000250" y="4356100"/>
          <p14:tracePt t="23461" x="1990725" y="4383088"/>
          <p14:tracePt t="23468" x="1982788" y="4392613"/>
          <p14:tracePt t="23476" x="1982788" y="4402138"/>
          <p14:tracePt t="23498" x="1973263" y="4402138"/>
          <p14:tracePt t="23590" x="1973263" y="4410075"/>
          <p14:tracePt t="23712" x="1963738" y="4410075"/>
          <p14:tracePt t="23727" x="1963738" y="4419600"/>
          <p14:tracePt t="23734" x="1963738" y="4438650"/>
          <p14:tracePt t="23742" x="1963738" y="4456113"/>
          <p14:tracePt t="23749" x="1973263" y="4475163"/>
          <p14:tracePt t="23757" x="1982788" y="4492625"/>
          <p14:tracePt t="23764" x="1982788" y="4511675"/>
          <p14:tracePt t="23771" x="1990725" y="4548188"/>
          <p14:tracePt t="23780" x="2000250" y="4565650"/>
          <p14:tracePt t="23787" x="2009775" y="4584700"/>
          <p14:tracePt t="23795" x="2027238" y="4621213"/>
          <p14:tracePt t="23802" x="2046288" y="4629150"/>
          <p14:tracePt t="23811" x="2055813" y="4648200"/>
          <p14:tracePt t="23818" x="2055813" y="4657725"/>
          <p14:tracePt t="23826" x="2063750" y="4675188"/>
          <p14:tracePt t="23840" x="2073275" y="4684713"/>
          <p14:tracePt t="23847" x="2082800" y="4694238"/>
          <p14:tracePt t="23856" x="2092325" y="4711700"/>
          <p14:tracePt t="23893" x="2100263" y="4711700"/>
          <p14:tracePt t="23932" x="2109788" y="4721225"/>
          <p14:tracePt t="23955" x="2119313" y="4730750"/>
          <p14:tracePt t="23985" x="2128838" y="4730750"/>
          <p14:tracePt t="23992" x="2136775" y="4738688"/>
          <p14:tracePt t="23999" x="2155825" y="4738688"/>
          <p14:tracePt t="24008" x="2165350" y="4738688"/>
          <p14:tracePt t="24015" x="2174875" y="4748213"/>
          <p14:tracePt t="24023" x="2182813" y="4748213"/>
          <p14:tracePt t="24045" x="2192338" y="4757738"/>
          <p14:tracePt t="24053" x="2211388" y="4757738"/>
          <p14:tracePt t="24061" x="2219325" y="4757738"/>
          <p14:tracePt t="24069" x="2238375" y="4757738"/>
          <p14:tracePt t="24078" x="2247900" y="4757738"/>
          <p14:tracePt t="24084" x="2255838" y="4757738"/>
          <p14:tracePt t="24098" x="2265363" y="4757738"/>
          <p14:tracePt t="24107" x="2274888" y="4757738"/>
          <p14:tracePt t="24114" x="2292350" y="4757738"/>
          <p14:tracePt t="24122" x="2311400" y="4757738"/>
          <p14:tracePt t="24129" x="2320925" y="4757738"/>
          <p14:tracePt t="24147" x="2328863" y="4757738"/>
          <p14:tracePt t="24152" x="2338388" y="4757738"/>
          <p14:tracePt t="24161" x="2347913" y="4757738"/>
          <p14:tracePt t="24175" x="2357438" y="4757738"/>
          <p14:tracePt t="24197" x="2365375" y="4757738"/>
          <p14:tracePt t="24205" x="2384425" y="4757738"/>
          <p14:tracePt t="24221" x="2384425" y="4748213"/>
          <p14:tracePt t="24229" x="2393950" y="4748213"/>
          <p14:tracePt t="24251" x="2401888" y="4738688"/>
          <p14:tracePt t="24274" x="2411413" y="4738688"/>
          <p14:tracePt t="24281" x="2411413" y="4730750"/>
          <p14:tracePt t="24358" x="2411413" y="4721225"/>
          <p14:tracePt t="24457" x="2411413" y="4702175"/>
          <p14:tracePt t="24463" x="2420938" y="4702175"/>
          <p14:tracePt t="24478" x="2420938" y="4694238"/>
          <p14:tracePt t="24502" x="2430463" y="4694238"/>
          <p14:tracePt t="24517" x="2430463" y="4684713"/>
          <p14:tracePt t="24540" x="2438400" y="4675188"/>
          <p14:tracePt t="24547" x="2438400" y="4657725"/>
          <p14:tracePt t="24555" x="2447925" y="4648200"/>
          <p14:tracePt t="24563" x="2447925" y="4638675"/>
          <p14:tracePt t="24570" x="2457450" y="4638675"/>
          <p14:tracePt t="24578" x="2457450" y="4629150"/>
          <p14:tracePt t="24685" x="2457450" y="4611688"/>
          <p14:tracePt t="24692" x="2466975" y="4592638"/>
          <p14:tracePt t="24699" x="2466975" y="4575175"/>
          <p14:tracePt t="24707" x="2466975" y="4548188"/>
          <p14:tracePt t="24714" x="2466975" y="4511675"/>
          <p14:tracePt t="24723" x="2474913" y="4492625"/>
          <p14:tracePt t="24729" x="2474913" y="4483100"/>
          <p14:tracePt t="24738" x="2474913" y="4465638"/>
          <p14:tracePt t="24745" x="2474913" y="4446588"/>
          <p14:tracePt t="24752" x="2474913" y="4438650"/>
          <p14:tracePt t="24768" x="2474913" y="4429125"/>
          <p14:tracePt t="25079" x="2474913" y="4419600"/>
          <p14:tracePt t="25094" x="2474913" y="4410075"/>
          <p14:tracePt t="25116" x="2474913" y="4402138"/>
          <p14:tracePt t="25194" x="2474913" y="4392613"/>
          <p14:tracePt t="25210" x="2474913" y="4383088"/>
          <p14:tracePt t="25216" x="2474913" y="4373563"/>
          <p14:tracePt t="25231" x="2466975" y="4373563"/>
          <p14:tracePt t="25254" x="2466975" y="4365625"/>
          <p14:tracePt t="25269" x="2466975" y="4356100"/>
          <p14:tracePt t="25277" x="2457450" y="4356100"/>
          <p14:tracePt t="25315" x="2457450" y="4346575"/>
          <p14:tracePt t="25406" x="2447925" y="4346575"/>
          <p14:tracePt t="25543" x="2438400" y="4346575"/>
          <p14:tracePt t="25565" x="2438400" y="4337050"/>
          <p14:tracePt t="25574" x="2438400" y="4319588"/>
          <p14:tracePt t="25580" x="2430463" y="4310063"/>
          <p14:tracePt t="25589" x="2420938" y="4310063"/>
          <p14:tracePt t="25596" x="2411413" y="4300538"/>
          <p14:tracePt t="25604" x="2401888" y="4292600"/>
          <p14:tracePt t="25612" x="2384425" y="4292600"/>
          <p14:tracePt t="25619" x="2374900" y="4283075"/>
          <p14:tracePt t="25634" x="2357438" y="4273550"/>
          <p14:tracePt t="25643" x="2338388" y="4264025"/>
          <p14:tracePt t="25649" x="2320925" y="4256088"/>
          <p14:tracePt t="25657" x="2311400" y="4256088"/>
          <p14:tracePt t="25665" x="2292350" y="4246563"/>
          <p14:tracePt t="25672" x="2274888" y="4246563"/>
          <p14:tracePt t="25680" x="2265363" y="4237038"/>
          <p14:tracePt t="25687" x="2247900" y="4237038"/>
          <p14:tracePt t="25695" x="2228850" y="4237038"/>
          <p14:tracePt t="25703" x="2228850" y="4227513"/>
          <p14:tracePt t="25711" x="2211388" y="4227513"/>
          <p14:tracePt t="25726" x="2201863" y="4227513"/>
          <p14:tracePt t="25847" x="2192338" y="4227513"/>
          <p14:tracePt t="25893" x="2182813" y="4227513"/>
          <p14:tracePt t="25984" x="2174875" y="4227513"/>
          <p14:tracePt t="25992" x="2165350" y="4237038"/>
          <p14:tracePt t="25999" x="2146300" y="4246563"/>
          <p14:tracePt t="26006" x="2128838" y="4273550"/>
          <p14:tracePt t="26014" x="2109788" y="4310063"/>
          <p14:tracePt t="26023" x="2092325" y="4329113"/>
          <p14:tracePt t="26029" x="2063750" y="4365625"/>
          <p14:tracePt t="26037" x="2046288" y="4392613"/>
          <p14:tracePt t="26045" x="2027238" y="4410075"/>
          <p14:tracePt t="26052" x="2019300" y="4419600"/>
          <p14:tracePt t="26061" x="2009775" y="4419600"/>
          <p14:tracePt t="26068" x="2000250" y="4429125"/>
          <p14:tracePt t="26082" x="2000250" y="4438650"/>
          <p14:tracePt t="26097" x="2000250" y="4446588"/>
          <p14:tracePt t="26106" x="1990725" y="4446588"/>
          <p14:tracePt t="26112" x="1982788" y="4465638"/>
          <p14:tracePt t="26121" x="1973263" y="4483100"/>
          <p14:tracePt t="26128" x="1963738" y="4511675"/>
          <p14:tracePt t="26136" x="1954213" y="4529138"/>
          <p14:tracePt t="26144" x="1946275" y="4548188"/>
          <p14:tracePt t="26151" x="1946275" y="4565650"/>
          <p14:tracePt t="26160" x="1927225" y="4565650"/>
          <p14:tracePt t="26166" x="1927225" y="4575175"/>
          <p14:tracePt t="26486" x="1927225" y="4592638"/>
          <p14:tracePt t="26501" x="1936750" y="4602163"/>
          <p14:tracePt t="26516" x="1936750" y="4611688"/>
          <p14:tracePt t="26539" x="1936750" y="4621213"/>
          <p14:tracePt t="26554" x="1946275" y="4621213"/>
          <p14:tracePt t="26561" x="1954213" y="4629150"/>
          <p14:tracePt t="26569" x="1963738" y="4638675"/>
          <p14:tracePt t="26578" x="1973263" y="4648200"/>
          <p14:tracePt t="26585" x="1982788" y="4657725"/>
          <p14:tracePt t="26593" x="1990725" y="4657725"/>
          <p14:tracePt t="26600" x="1990725" y="4665663"/>
          <p14:tracePt t="26609" x="1990725" y="4675188"/>
          <p14:tracePt t="26615" x="2000250" y="4675188"/>
          <p14:tracePt t="26622" x="2009775" y="4675188"/>
          <p14:tracePt t="26629" x="2019300" y="4675188"/>
          <p14:tracePt t="26638" x="2027238" y="4684713"/>
          <p14:tracePt t="26645" x="2036763" y="4684713"/>
          <p14:tracePt t="26653" x="2036763" y="4694238"/>
          <p14:tracePt t="26660" x="2046288" y="4694238"/>
          <p14:tracePt t="26668" x="2055813" y="4702175"/>
          <p14:tracePt t="26677" x="2063750" y="4702175"/>
          <p14:tracePt t="26684" x="2073275" y="4702175"/>
          <p14:tracePt t="26692" x="2073275" y="4711700"/>
          <p14:tracePt t="26698" x="2082800" y="4711700"/>
          <p14:tracePt t="26744" x="2092325" y="4711700"/>
          <p14:tracePt t="26858" x="2100263" y="4711700"/>
          <p14:tracePt t="26874" x="2109788" y="4711700"/>
          <p14:tracePt t="26889" x="2119313" y="4711700"/>
          <p14:tracePt t="26911" x="2128838" y="4711700"/>
          <p14:tracePt t="26919" x="2136775" y="4711700"/>
          <p14:tracePt t="26927" x="2146300" y="4711700"/>
          <p14:tracePt t="26935" x="2146300" y="4702175"/>
          <p14:tracePt t="26950" x="2165350" y="4702175"/>
          <p14:tracePt t="26959" x="2174875" y="4702175"/>
          <p14:tracePt t="26965" x="2174875" y="4694238"/>
          <p14:tracePt t="26979" x="2182813" y="4694238"/>
          <p14:tracePt t="27003" x="2192338" y="4694238"/>
          <p14:tracePt t="27010" x="2192338" y="4684713"/>
          <p14:tracePt t="27017" x="2201863" y="4684713"/>
          <p14:tracePt t="27026" x="2211388" y="4684713"/>
          <p14:tracePt t="27033" x="2219325" y="4675188"/>
          <p14:tracePt t="27042" x="2228850" y="4675188"/>
          <p14:tracePt t="27048" x="2238375" y="4675188"/>
          <p14:tracePt t="27063" x="2247900" y="4675188"/>
          <p14:tracePt t="27087" x="2255838" y="4675188"/>
          <p14:tracePt t="27094" x="2255838" y="4665663"/>
          <p14:tracePt t="27110" x="2265363" y="4665663"/>
          <p14:tracePt t="27132" x="2274888" y="4665663"/>
          <p14:tracePt t="27155" x="2274888" y="4657725"/>
          <p14:tracePt t="27208" x="2284413" y="4648200"/>
          <p14:tracePt t="27216" x="2292350" y="4638675"/>
          <p14:tracePt t="27223" x="2311400" y="4629150"/>
          <p14:tracePt t="27230" x="2311400" y="4621213"/>
          <p14:tracePt t="27239" x="2320925" y="4621213"/>
          <p14:tracePt t="27245" x="2320925" y="4611688"/>
          <p14:tracePt t="27254" x="2328863" y="4602163"/>
          <p14:tracePt t="27270" x="2338388" y="4584700"/>
          <p14:tracePt t="27277" x="2338388" y="4575175"/>
          <p14:tracePt t="27284" x="2338388" y="4565650"/>
          <p14:tracePt t="27293" x="2338388" y="4556125"/>
          <p14:tracePt t="27299" x="2338388" y="4548188"/>
          <p14:tracePt t="27308" x="2338388" y="4538663"/>
          <p14:tracePt t="27314" x="2347913" y="4519613"/>
          <p14:tracePt t="27322" x="2347913" y="4511675"/>
          <p14:tracePt t="27329" x="2347913" y="4492625"/>
          <p14:tracePt t="27338" x="2347913" y="4475163"/>
          <p14:tracePt t="27344" x="2347913" y="4465638"/>
          <p14:tracePt t="27360" x="2347913" y="4456113"/>
          <p14:tracePt t="27368" x="2347913" y="4438650"/>
          <p14:tracePt t="27383" x="2347913" y="4429125"/>
          <p14:tracePt t="27413" x="2347913" y="4419600"/>
          <p14:tracePt t="27436" x="2347913" y="4410075"/>
          <p14:tracePt t="27443" x="2347913" y="4402138"/>
          <p14:tracePt t="27451" x="2347913" y="4392613"/>
          <p14:tracePt t="27460" x="2347913" y="4383088"/>
          <p14:tracePt t="27466" x="2347913" y="4373563"/>
          <p14:tracePt t="27476" x="2347913" y="4356100"/>
          <p14:tracePt t="27481" x="2347913" y="4346575"/>
          <p14:tracePt t="27497" x="2347913" y="4337050"/>
          <p14:tracePt t="27550" x="2338388" y="4329113"/>
          <p14:tracePt t="27566" x="2320925" y="4310063"/>
          <p14:tracePt t="27573" x="2284413" y="4292600"/>
          <p14:tracePt t="27580" x="2265363" y="4273550"/>
          <p14:tracePt t="27588" x="2238375" y="4256088"/>
          <p14:tracePt t="27595" x="2211388" y="4246563"/>
          <p14:tracePt t="27603" x="2192338" y="4237038"/>
          <p14:tracePt t="27612" x="2165350" y="4237038"/>
          <p14:tracePt t="27619" x="2146300" y="4237038"/>
          <p14:tracePt t="27626" x="2128838" y="4227513"/>
          <p14:tracePt t="27634" x="2119313" y="4227513"/>
          <p14:tracePt t="27649" x="2109788" y="4227513"/>
          <p14:tracePt t="27656" x="2100263" y="4227513"/>
          <p14:tracePt t="27664" x="2092325" y="4227513"/>
          <p14:tracePt t="27671" x="2073275" y="4227513"/>
          <p14:tracePt t="27680" x="2055813" y="4227513"/>
          <p14:tracePt t="27687" x="2027238" y="4246563"/>
          <p14:tracePt t="27694" x="2000250" y="4256088"/>
          <p14:tracePt t="27702" x="1982788" y="4256088"/>
          <p14:tracePt t="27711" x="1973263" y="4264025"/>
          <p14:tracePt t="27717" x="1954213" y="4273550"/>
          <p14:tracePt t="27726" x="1946275" y="4292600"/>
          <p14:tracePt t="27733" x="1936750" y="4300538"/>
          <p14:tracePt t="27740" x="1927225" y="4310063"/>
          <p14:tracePt t="27748" x="1917700" y="4319588"/>
          <p14:tracePt t="27756" x="1909763" y="4337050"/>
          <p14:tracePt t="27763" x="1900238" y="4346575"/>
          <p14:tracePt t="27771" x="1890713" y="4346575"/>
          <p14:tracePt t="27779" x="1890713" y="4356100"/>
          <p14:tracePt t="27794" x="1881188" y="4356100"/>
          <p14:tracePt t="28060" x="1881188" y="4365625"/>
          <p14:tracePt t="28076" x="1890713" y="4373563"/>
          <p14:tracePt t="28083" x="1890713" y="4383088"/>
          <p14:tracePt t="28091" x="1900238" y="4383088"/>
          <p14:tracePt t="28098" x="1900238" y="4402138"/>
          <p14:tracePt t="28113" x="1909763" y="4410075"/>
          <p14:tracePt t="28128" x="1917700" y="4410075"/>
          <p14:tracePt t="28136" x="1927225" y="4410075"/>
          <p14:tracePt t="28143" x="1927225" y="4419600"/>
          <p14:tracePt t="28152" x="1936750" y="4419600"/>
          <p14:tracePt t="28159" x="1946275" y="4429125"/>
          <p14:tracePt t="28167" x="1954213" y="4429125"/>
          <p14:tracePt t="28175" x="1954213" y="4438650"/>
          <p14:tracePt t="28190" x="1954213" y="4446588"/>
          <p14:tracePt t="28197" x="1963738" y="4446588"/>
          <p14:tracePt t="28212" x="1973263" y="4456113"/>
          <p14:tracePt t="28220" x="1982788" y="4456113"/>
          <p14:tracePt t="28227" x="1990725" y="4465638"/>
          <p14:tracePt t="28235" x="2000250" y="4465638"/>
          <p14:tracePt t="28243" x="2009775" y="4475163"/>
          <p14:tracePt t="28259" x="2019300" y="4483100"/>
          <p14:tracePt t="28266" x="2027238" y="4483100"/>
          <p14:tracePt t="28273" x="2036763" y="4492625"/>
          <p14:tracePt t="28288" x="2046288" y="4492625"/>
          <p14:tracePt t="28295" x="2046288" y="4502150"/>
          <p14:tracePt t="28303" x="2055813" y="4502150"/>
          <p14:tracePt t="28310" x="2063750" y="4502150"/>
          <p14:tracePt t="28326" x="2082800" y="4511675"/>
          <p14:tracePt t="28334" x="2092325" y="4511675"/>
          <p14:tracePt t="28341" x="2100263" y="4511675"/>
          <p14:tracePt t="28349" x="2109788" y="4519613"/>
          <p14:tracePt t="28364" x="2119313" y="4519613"/>
          <p14:tracePt t="28379" x="2128838" y="4519613"/>
          <p14:tracePt t="28387" x="2136775" y="4519613"/>
          <p14:tracePt t="28394" x="2146300" y="4519613"/>
          <p14:tracePt t="28425" x="2155825" y="4519613"/>
          <p14:tracePt t="28486" x="2165350" y="4519613"/>
          <p14:tracePt t="28608" x="2174875" y="4519613"/>
          <p14:tracePt t="28630" x="2182813" y="4519613"/>
          <p14:tracePt t="28660" x="2192338" y="4511675"/>
          <p14:tracePt t="28714" x="2192338" y="4502150"/>
          <p14:tracePt t="28721" x="2201863" y="4502150"/>
          <p14:tracePt t="28728" x="2201863" y="4492625"/>
          <p14:tracePt t="28744" x="2211388" y="4483100"/>
          <p14:tracePt t="28775" x="2211388" y="4475163"/>
          <p14:tracePt t="28813" x="2211388" y="4465638"/>
          <p14:tracePt t="28836" x="2211388" y="4456113"/>
          <p14:tracePt t="28851" x="2211388" y="4446588"/>
          <p14:tracePt t="28866" x="2211388" y="4438650"/>
          <p14:tracePt t="28874" x="2211388" y="4429125"/>
          <p14:tracePt t="28892" x="2211388" y="4410075"/>
          <p14:tracePt t="28899" x="2211388" y="4392613"/>
          <p14:tracePt t="28904" x="2211388" y="4383088"/>
          <p14:tracePt t="28911" x="2201863" y="4373563"/>
          <p14:tracePt t="28927" x="2201863" y="4365625"/>
          <p14:tracePt t="28935" x="2192338" y="4356100"/>
          <p14:tracePt t="28996" x="2192338" y="4346575"/>
          <p14:tracePt t="29003" x="2182813" y="4337050"/>
          <p14:tracePt t="29010" x="2174875" y="4337050"/>
          <p14:tracePt t="29018" x="2146300" y="4329113"/>
          <p14:tracePt t="29026" x="2128838" y="4319588"/>
          <p14:tracePt t="29034" x="2109788" y="4310063"/>
          <p14:tracePt t="29042" x="2082800" y="4300538"/>
          <p14:tracePt t="29049" x="2046288" y="4300538"/>
          <p14:tracePt t="29058" x="2027238" y="4300538"/>
          <p14:tracePt t="29064" x="2019300" y="4300538"/>
          <p14:tracePt t="29072" x="2009775" y="4300538"/>
          <p14:tracePt t="29079" x="2000250" y="4300538"/>
          <p14:tracePt t="29087" x="1990725" y="4300538"/>
          <p14:tracePt t="29093" x="1982788" y="4300538"/>
          <p14:tracePt t="29102" x="1973263" y="4300538"/>
          <p14:tracePt t="29170" x="1963738" y="4300538"/>
          <p14:tracePt t="29216" x="1963738" y="4310063"/>
          <p14:tracePt t="29224" x="1954213" y="4310063"/>
          <p14:tracePt t="29452" x="1954213" y="4319588"/>
          <p14:tracePt t="29459" x="1954213" y="4329113"/>
          <p14:tracePt t="29467" x="1954213" y="4337050"/>
          <p14:tracePt t="29482" x="1954213" y="4346575"/>
          <p14:tracePt t="29490" x="1954213" y="4356100"/>
          <p14:tracePt t="29512" x="1954213" y="4365625"/>
          <p14:tracePt t="29543" x="1954213" y="4373563"/>
          <p14:tracePt t="29620" x="1954213" y="4383088"/>
          <p14:tracePt t="29635" x="1954213" y="4392613"/>
          <p14:tracePt t="29657" x="1954213" y="4402138"/>
          <p14:tracePt t="29688" x="1954213" y="4410075"/>
          <p14:tracePt t="29749" x="1954213" y="4419600"/>
          <p14:tracePt t="29757" x="1954213" y="4438650"/>
          <p14:tracePt t="29763" x="1963738" y="4446588"/>
          <p14:tracePt t="29778" x="1963738" y="4456113"/>
          <p14:tracePt t="29832" x="1963738" y="4465638"/>
          <p14:tracePt t="30167" x="1973263" y="4465638"/>
          <p14:tracePt t="30197" x="1982788" y="4475163"/>
          <p14:tracePt t="30212" x="1990725" y="4475163"/>
          <p14:tracePt t="30220" x="1990725" y="4483100"/>
          <p14:tracePt t="30235" x="2000250" y="4483100"/>
          <p14:tracePt t="30242" x="2009775" y="4492625"/>
          <p14:tracePt t="30265" x="2019300" y="4502150"/>
          <p14:tracePt t="30274" x="2027238" y="4502150"/>
          <p14:tracePt t="30280" x="2036763" y="4511675"/>
          <p14:tracePt t="30289" x="2063750" y="4519613"/>
          <p14:tracePt t="30295" x="2073275" y="4519613"/>
          <p14:tracePt t="30310" x="2082800" y="4529138"/>
          <p14:tracePt t="30326" x="2092325" y="4529138"/>
          <p14:tracePt t="30334" x="2100263" y="4529138"/>
          <p14:tracePt t="30342" x="2119313" y="4538663"/>
          <p14:tracePt t="30348" x="2128838" y="4538663"/>
          <p14:tracePt t="30357" x="2136775" y="4548188"/>
          <p14:tracePt t="30373" x="2146300" y="4548188"/>
          <p14:tracePt t="30494" x="2155825" y="4548188"/>
          <p14:tracePt t="30517" x="2165350" y="4548188"/>
          <p14:tracePt t="30524" x="2174875" y="4548188"/>
          <p14:tracePt t="30546" x="2182813" y="4548188"/>
          <p14:tracePt t="30562" x="2201863" y="4548188"/>
          <p14:tracePt t="30615" x="2211388" y="4548188"/>
          <p14:tracePt t="30638" x="2219325" y="4548188"/>
          <p14:tracePt t="30645" x="2238375" y="4548188"/>
          <p14:tracePt t="30653" x="2247900" y="4548188"/>
          <p14:tracePt t="30669" x="2255838" y="4538663"/>
          <p14:tracePt t="30684" x="2265363" y="4538663"/>
          <p14:tracePt t="30798" x="2265363" y="4529138"/>
          <p14:tracePt t="31033" x="2265363" y="4519613"/>
          <p14:tracePt t="31048" x="2265363" y="4502150"/>
          <p14:tracePt t="31056" x="2265363" y="4492625"/>
          <p14:tracePt t="31063" x="2255838" y="4475163"/>
          <p14:tracePt t="31079" x="2247900" y="4465638"/>
          <p14:tracePt t="31087" x="2247900" y="4456113"/>
          <p14:tracePt t="31093" x="2238375" y="4446588"/>
          <p14:tracePt t="31948" x="2219325" y="4419600"/>
          <p14:tracePt t="31957" x="2211388" y="4392613"/>
          <p14:tracePt t="31963" x="2192338" y="4356100"/>
          <p14:tracePt t="31970" x="2165350" y="4319588"/>
          <p14:tracePt t="31978" x="2136775" y="4237038"/>
          <p14:tracePt t="31986" x="2119313" y="4173538"/>
          <p14:tracePt t="31993" x="2092325" y="4110038"/>
          <p14:tracePt t="32001" x="2063750" y="4054475"/>
          <p14:tracePt t="32010" x="2027238" y="3990975"/>
          <p14:tracePt t="32016" x="2009775" y="3944938"/>
          <p14:tracePt t="32023" x="2000250" y="3908425"/>
          <p14:tracePt t="32031" x="1973263" y="3881438"/>
          <p14:tracePt t="32039" x="1963738" y="3852863"/>
          <p14:tracePt t="32046" x="1946275" y="3789363"/>
          <p14:tracePt t="32055" x="1936750" y="3771900"/>
          <p14:tracePt t="32062" x="1927225" y="3743325"/>
          <p14:tracePt t="32069" x="1917700" y="3725863"/>
          <p14:tracePt t="32076" x="1890713" y="3698875"/>
          <p14:tracePt t="32085" x="1881188" y="3662363"/>
          <p14:tracePt t="32092" x="1873250" y="3625850"/>
          <p14:tracePt t="32100" x="1863725" y="3589338"/>
          <p14:tracePt t="32107" x="1844675" y="3570288"/>
          <p14:tracePt t="32115" x="1836738" y="3560763"/>
          <p14:tracePt t="32123" x="1827213" y="3552825"/>
          <p14:tracePt t="32130" x="1817688" y="3533775"/>
          <p14:tracePt t="32139" x="1808163" y="3524250"/>
          <p14:tracePt t="32145" x="1800225" y="3506788"/>
          <p14:tracePt t="32153" x="1781175" y="3460750"/>
          <p14:tracePt t="32160" x="1771650" y="3433763"/>
          <p14:tracePt t="32168" x="1754188" y="3414713"/>
          <p14:tracePt t="32176" x="1744663" y="3397250"/>
          <p14:tracePt t="32183" x="1744663" y="3360738"/>
          <p14:tracePt t="32191" x="1717675" y="3324225"/>
          <p14:tracePt t="32199" x="1708150" y="3260725"/>
          <p14:tracePt t="32207" x="1698625" y="3214688"/>
          <p14:tracePt t="32213" x="1681163" y="3159125"/>
          <p14:tracePt t="32223" x="1644650" y="3095625"/>
          <p14:tracePt t="32229" x="1635125" y="3013075"/>
          <p14:tracePt t="32237" x="1617663" y="2940050"/>
          <p14:tracePt t="32244" x="1608138" y="2867025"/>
          <p14:tracePt t="32251" x="1598613" y="2803525"/>
          <p14:tracePt t="32259" x="1589088" y="2776538"/>
          <p14:tracePt t="32267" x="1571625" y="2747963"/>
          <p14:tracePt t="32276" x="1552575" y="2703513"/>
          <p14:tracePt t="32281" x="1525588" y="2620963"/>
          <p14:tracePt t="32290" x="1506538" y="2557463"/>
          <p14:tracePt t="32297" x="1479550" y="2501900"/>
          <p14:tracePt t="32306" x="1443038" y="2438400"/>
          <p14:tracePt t="32313" x="1416050" y="2355850"/>
          <p14:tracePt t="32320" x="1389063" y="2309813"/>
          <p14:tracePt t="32328" x="1370013" y="2282825"/>
          <p14:tracePt t="32335" x="1352550" y="2236788"/>
          <p14:tracePt t="32342" x="1323975" y="2173288"/>
          <p14:tracePt t="32351" x="1296988" y="2109788"/>
          <p14:tracePt t="32359" x="1279525" y="2082800"/>
          <p14:tracePt t="32366" x="1260475" y="2046288"/>
          <p14:tracePt t="32373" x="1243013" y="2027238"/>
          <p14:tracePt t="32381" x="1233488" y="2017713"/>
          <p14:tracePt t="32389" x="1223963" y="2000250"/>
          <p14:tracePt t="32396" x="1214438" y="1990725"/>
          <p14:tracePt t="32404" x="1206500" y="1973263"/>
          <p14:tracePt t="32411" x="1196975" y="1963738"/>
          <p14:tracePt t="32419" x="1187450" y="1963738"/>
          <p14:tracePt t="32426" x="1187450" y="1954213"/>
          <p14:tracePt t="32435" x="1177925" y="1954213"/>
          <p14:tracePt t="32450" x="1177925" y="1944688"/>
          <p14:tracePt t="32465" x="1169988" y="1944688"/>
          <p14:tracePt t="32472" x="1150938" y="1944688"/>
          <p14:tracePt t="32480" x="1141413" y="1944688"/>
          <p14:tracePt t="32489" x="1123950" y="1935163"/>
          <p14:tracePt t="32495" x="1114425" y="1935163"/>
          <p14:tracePt t="32502" x="1104900" y="1935163"/>
          <p14:tracePt t="32510" x="1096963" y="1935163"/>
          <p14:tracePt t="32518" x="1087438" y="1935163"/>
          <p14:tracePt t="32533" x="1077913" y="1935163"/>
          <p14:tracePt t="32571" x="1068388" y="1935163"/>
          <p14:tracePt t="32586" x="1058863" y="1935163"/>
          <p14:tracePt t="32594" x="1031875" y="1935163"/>
          <p14:tracePt t="32601" x="1004888" y="1935163"/>
          <p14:tracePt t="32608" x="985838" y="1944688"/>
          <p14:tracePt t="32617" x="977900" y="1944688"/>
          <p14:tracePt t="32625" x="968375" y="1944688"/>
          <p14:tracePt t="32631" x="958850" y="1954213"/>
          <p14:tracePt t="33012" x="941388" y="1973263"/>
          <p14:tracePt t="33020" x="904875" y="1981200"/>
          <p14:tracePt t="33026" x="885825" y="1990725"/>
          <p14:tracePt t="33035" x="868363" y="2000250"/>
          <p14:tracePt t="33041" x="849313" y="2009775"/>
          <p14:tracePt t="33049" x="839788" y="2009775"/>
          <p14:tracePt t="33057" x="822325" y="2009775"/>
          <p14:tracePt t="33065" x="812800" y="2009775"/>
          <p14:tracePt t="33073" x="803275" y="2009775"/>
          <p14:tracePt t="33095" x="795338" y="2009775"/>
          <p14:tracePt t="33110" x="785813" y="2009775"/>
          <p14:tracePt t="33124" x="776288" y="2009775"/>
          <p14:tracePt t="33132" x="766763" y="2017713"/>
          <p14:tracePt t="33140" x="739775" y="2017713"/>
          <p14:tracePt t="33148" x="730250" y="2017713"/>
          <p14:tracePt t="33156" x="722313" y="2017713"/>
          <p14:tracePt t="33163" x="712788" y="2017713"/>
          <p14:tracePt t="33170" x="693738" y="2017713"/>
          <p14:tracePt t="33178" x="685800" y="2017713"/>
          <p14:tracePt t="33186" x="676275" y="2017713"/>
          <p14:tracePt t="33193" x="666750" y="2017713"/>
          <p14:tracePt t="33201" x="657225" y="2017713"/>
          <p14:tracePt t="41932" x="657225" y="2082800"/>
          <p14:tracePt t="41941" x="657225" y="2136775"/>
          <p14:tracePt t="41949" x="657225" y="2246313"/>
          <p14:tracePt t="41956" x="657225" y="2309813"/>
          <p14:tracePt t="41963" x="657225" y="2365375"/>
          <p14:tracePt t="41971" x="639763" y="2411413"/>
          <p14:tracePt t="41978" x="639763" y="2447925"/>
          <p14:tracePt t="41985" x="620713" y="2520950"/>
          <p14:tracePt t="41994" x="612775" y="2584450"/>
          <p14:tracePt t="42002" x="593725" y="2657475"/>
          <p14:tracePt t="42009" x="593725" y="2703513"/>
          <p14:tracePt t="42017" x="584200" y="2757488"/>
          <p14:tracePt t="42024" x="584200" y="2830513"/>
          <p14:tracePt t="42033" x="584200" y="2922588"/>
          <p14:tracePt t="42040" x="584200" y="2976563"/>
          <p14:tracePt t="42047" x="584200" y="3022600"/>
          <p14:tracePt t="42054" x="584200" y="3059113"/>
          <p14:tracePt t="42062" x="584200" y="3105150"/>
          <p14:tracePt t="42069" x="584200" y="3132138"/>
          <p14:tracePt t="42077" x="584200" y="3151188"/>
          <p14:tracePt t="42085" x="584200" y="3159125"/>
          <p14:tracePt t="42092" x="584200" y="3168650"/>
          <p14:tracePt t="42101" x="584200" y="3178175"/>
          <p14:tracePt t="42117" x="584200" y="3187700"/>
          <p14:tracePt t="42138" x="584200" y="3195638"/>
          <p14:tracePt t="42161" x="584200" y="3205163"/>
          <p14:tracePt t="42176" x="584200" y="3214688"/>
          <p14:tracePt t="42184" x="584200" y="3232150"/>
          <p14:tracePt t="42192" x="584200" y="3241675"/>
          <p14:tracePt t="42199" x="593725" y="3278188"/>
          <p14:tracePt t="42207" x="593725" y="3314700"/>
          <p14:tracePt t="42216" x="612775" y="3360738"/>
          <p14:tracePt t="42222" x="620713" y="3406775"/>
          <p14:tracePt t="42230" x="639763" y="3497263"/>
          <p14:tracePt t="42238" x="666750" y="3560763"/>
          <p14:tracePt t="42244" x="676275" y="3633788"/>
          <p14:tracePt t="42253" x="703263" y="3716338"/>
          <p14:tracePt t="42259" x="730250" y="3779838"/>
          <p14:tracePt t="42267" x="749300" y="3852863"/>
          <p14:tracePt t="42275" x="776288" y="3954463"/>
          <p14:tracePt t="42283" x="803275" y="4000500"/>
          <p14:tracePt t="42290" x="822325" y="4044950"/>
          <p14:tracePt t="42299" x="858838" y="4090988"/>
          <p14:tracePt t="42305" x="868363" y="4137025"/>
          <p14:tracePt t="42313" x="876300" y="4154488"/>
          <p14:tracePt t="42320" x="895350" y="4191000"/>
          <p14:tracePt t="42328" x="904875" y="4256088"/>
          <p14:tracePt t="42337" x="931863" y="4329113"/>
          <p14:tracePt t="42344" x="941388" y="4373563"/>
          <p14:tracePt t="42351" x="941388" y="4410075"/>
          <p14:tracePt t="42359" x="949325" y="4456113"/>
          <p14:tracePt t="42367" x="968375" y="4529138"/>
          <p14:tracePt t="42374" x="977900" y="4592638"/>
          <p14:tracePt t="42383" x="977900" y="4684713"/>
          <p14:tracePt t="42389" x="985838" y="4757738"/>
          <p14:tracePt t="42397" x="985838" y="4803775"/>
          <p14:tracePt t="42404" x="995363" y="4848225"/>
          <p14:tracePt t="42412" x="995363" y="4876800"/>
          <p14:tracePt t="42419" x="1014413" y="4913313"/>
          <p14:tracePt t="42428" x="1014413" y="4959350"/>
          <p14:tracePt t="42435" x="1022350" y="4995863"/>
          <p14:tracePt t="42442" x="1022350" y="5059363"/>
          <p14:tracePt t="42450" x="1031875" y="5113338"/>
          <p14:tracePt t="42457" x="1031875" y="5168900"/>
          <p14:tracePt t="42465" x="1031875" y="5205413"/>
          <p14:tracePt t="42472" x="1031875" y="5232400"/>
          <p14:tracePt t="42480" x="1031875" y="5259388"/>
          <p14:tracePt t="42488" x="1031875" y="5295900"/>
          <p14:tracePt t="42496" x="1031875" y="5341938"/>
          <p14:tracePt t="42503" x="1031875" y="5368925"/>
          <p14:tracePt t="42511" x="1031875" y="5414963"/>
          <p14:tracePt t="42518" x="1031875" y="5451475"/>
          <p14:tracePt t="42525" x="1031875" y="5497513"/>
          <p14:tracePt t="42534" x="1031875" y="5524500"/>
          <p14:tracePt t="42541" x="1031875" y="5543550"/>
          <p14:tracePt t="42549" x="1031875" y="5561013"/>
          <p14:tracePt t="42556" x="1031875" y="5580063"/>
          <p14:tracePt t="42571" x="1031875" y="5597525"/>
          <p14:tracePt t="42579" x="1031875" y="5616575"/>
          <p14:tracePt t="42586" x="1031875" y="5634038"/>
          <p14:tracePt t="42595" x="1031875" y="5680075"/>
          <p14:tracePt t="42601" x="1031875" y="5716588"/>
          <p14:tracePt t="42610" x="1031875" y="5743575"/>
          <p14:tracePt t="42617" x="1031875" y="5770563"/>
          <p14:tracePt t="42625" x="1031875" y="5807075"/>
          <p14:tracePt t="42632" x="1031875" y="5826125"/>
          <p14:tracePt t="42640" x="1031875" y="5835650"/>
          <p14:tracePt t="42649" x="1031875" y="5843588"/>
          <p14:tracePt t="42663" x="1031875" y="5862638"/>
          <p14:tracePt t="42678" x="1031875" y="5881688"/>
          <p14:tracePt t="42685" x="1031875" y="5908675"/>
          <p14:tracePt t="42693" x="1031875" y="5954713"/>
          <p14:tracePt t="42701" x="1031875" y="5981700"/>
          <p14:tracePt t="42708" x="1022350" y="6008688"/>
          <p14:tracePt t="42717" x="1022350" y="6064250"/>
          <p14:tracePt t="42724" x="1014413" y="6100763"/>
          <p14:tracePt t="42733" x="1004888" y="6127750"/>
          <p14:tracePt t="42739" x="1004888" y="6145213"/>
          <p14:tracePt t="42747" x="1004888" y="6154738"/>
          <p14:tracePt t="42754" x="995363" y="6164263"/>
          <p14:tracePt t="42777" x="995363" y="6181725"/>
          <p14:tracePt t="42785" x="995363" y="6210300"/>
          <p14:tracePt t="42792" x="985838" y="6227763"/>
          <p14:tracePt t="42800" x="985838" y="6246813"/>
          <p14:tracePt t="42808" x="977900" y="6264275"/>
          <p14:tracePt t="42816" x="977900" y="6283325"/>
          <p14:tracePt t="42822" x="968375" y="6300788"/>
          <p14:tracePt t="42830" x="968375" y="6319838"/>
          <p14:tracePt t="42837" x="958850" y="6327775"/>
          <p14:tracePt t="42846" x="958850" y="6356350"/>
          <p14:tracePt t="42852" x="949325" y="6383338"/>
          <p14:tracePt t="42861" x="949325" y="6392863"/>
          <p14:tracePt t="42868" x="949325" y="6400800"/>
          <p14:tracePt t="44026" x="985838" y="6392863"/>
          <p14:tracePt t="44032" x="1014413" y="6383338"/>
          <p14:tracePt t="44041" x="1050925" y="6383338"/>
          <p14:tracePt t="44049" x="1068388" y="6373813"/>
          <p14:tracePt t="44056" x="1077913" y="6364288"/>
          <p14:tracePt t="44065" x="1087438" y="6364288"/>
          <p14:tracePt t="44071" x="1104900" y="6356350"/>
          <p14:tracePt t="44079" x="1123950" y="6356350"/>
          <p14:tracePt t="44086" x="1141413" y="6346825"/>
          <p14:tracePt t="44094" x="1177925" y="6337300"/>
          <p14:tracePt t="44101" x="1214438" y="6327775"/>
          <p14:tracePt t="44109" x="1260475" y="6300788"/>
          <p14:tracePt t="44118" x="1296988" y="6291263"/>
          <p14:tracePt t="44125" x="1333500" y="6283325"/>
          <p14:tracePt t="44132" x="1352550" y="6273800"/>
          <p14:tracePt t="44140" x="1370013" y="6273800"/>
          <p14:tracePt t="44149" x="1379538" y="6264275"/>
          <p14:tracePt t="44155" x="1389063" y="6264275"/>
          <p14:tracePt t="44162" x="1397000" y="6254750"/>
          <p14:tracePt t="44170" x="1406525" y="6254750"/>
          <p14:tracePt t="44185" x="1416050" y="6237288"/>
          <p14:tracePt t="44193" x="1425575" y="6237288"/>
          <p14:tracePt t="44520" x="1397000" y="6237288"/>
          <p14:tracePt t="44527" x="1360488" y="6246813"/>
          <p14:tracePt t="44534" x="1323975" y="6246813"/>
          <p14:tracePt t="44542" x="1296988" y="6254750"/>
          <p14:tracePt t="44550" x="1270000" y="6273800"/>
          <p14:tracePt t="44558" x="1250950" y="6273800"/>
          <p14:tracePt t="44565" x="1233488" y="6273800"/>
          <p14:tracePt t="44573" x="1214438" y="6283325"/>
          <p14:tracePt t="44581" x="1206500" y="6283325"/>
          <p14:tracePt t="44588" x="1196975" y="6283325"/>
          <p14:tracePt t="58920" x="1206500" y="6273800"/>
          <p14:tracePt t="58928" x="1223963" y="6264275"/>
          <p14:tracePt t="58936" x="1250950" y="6254750"/>
          <p14:tracePt t="58943" x="1287463" y="6227763"/>
          <p14:tracePt t="58951" x="1323975" y="6218238"/>
          <p14:tracePt t="58958" x="1370013" y="6210300"/>
          <p14:tracePt t="58966" x="1425575" y="6210300"/>
          <p14:tracePt t="58974" x="1452563" y="6210300"/>
          <p14:tracePt t="58980" x="1470025" y="6210300"/>
          <p14:tracePt t="58989" x="1506538" y="6210300"/>
          <p14:tracePt t="58997" x="1516063" y="6210300"/>
          <p14:tracePt t="59006" x="1552575" y="6210300"/>
          <p14:tracePt t="59011" x="1579563" y="6210300"/>
          <p14:tracePt t="59020" x="1608138" y="6210300"/>
          <p14:tracePt t="59027" x="1635125" y="6210300"/>
          <p14:tracePt t="59034" x="1681163" y="6218238"/>
          <p14:tracePt t="59042" x="1717675" y="6218238"/>
          <p14:tracePt t="59050" x="1763713" y="6227763"/>
          <p14:tracePt t="59058" x="1790700" y="6227763"/>
          <p14:tracePt t="59065" x="1827213" y="6246813"/>
          <p14:tracePt t="59072" x="1854200" y="6254750"/>
          <p14:tracePt t="59080" x="1890713" y="6254750"/>
          <p14:tracePt t="59087" x="1909763" y="6264275"/>
          <p14:tracePt t="59095" x="1954213" y="6264275"/>
          <p14:tracePt t="59103" x="1973263" y="6273800"/>
          <p14:tracePt t="59110" x="1990725" y="6273800"/>
          <p14:tracePt t="59118" x="2009775" y="6283325"/>
          <p14:tracePt t="59125" x="2036763" y="6291263"/>
          <p14:tracePt t="59133" x="2063750" y="6291263"/>
          <p14:tracePt t="59141" x="2082800" y="6300788"/>
          <p14:tracePt t="59149" x="2119313" y="6310313"/>
          <p14:tracePt t="59157" x="2136775" y="6310313"/>
          <p14:tracePt t="59164" x="2155825" y="6319838"/>
          <p14:tracePt t="59173" x="2174875" y="6327775"/>
          <p14:tracePt t="59179" x="2201863" y="6337300"/>
          <p14:tracePt t="59186" x="2228850" y="6356350"/>
          <p14:tracePt t="59194" x="2265363" y="6383338"/>
          <p14:tracePt t="59201" x="2301875" y="6392863"/>
          <p14:tracePt t="59210" x="2338388" y="6410325"/>
          <p14:tracePt t="59217" x="2357438" y="6429375"/>
          <p14:tracePt t="59226" x="2401888" y="6465888"/>
          <p14:tracePt t="59232" x="2430463" y="6483350"/>
          <p14:tracePt t="59240" x="2474913" y="6492875"/>
          <p14:tracePt t="59248" x="2503488" y="6510338"/>
          <p14:tracePt t="59256" x="2530475" y="6529388"/>
          <p14:tracePt t="59262" x="2566988" y="6538913"/>
          <p14:tracePt t="59272" x="2593975" y="6546850"/>
          <p14:tracePt t="59278" x="2613025" y="6556375"/>
          <p14:tracePt t="59285" x="2657475" y="6556375"/>
          <p14:tracePt t="59292" x="2676525" y="6565900"/>
          <p14:tracePt t="59301" x="2713038" y="6575425"/>
          <p14:tracePt t="59310" x="2740025" y="6575425"/>
          <p14:tracePt t="59316" x="2759075" y="6583363"/>
          <p14:tracePt t="59323" x="2805113" y="6583363"/>
          <p14:tracePt t="59331" x="2859088" y="6592888"/>
          <p14:tracePt t="59339" x="2922588" y="6602413"/>
          <p14:tracePt t="59346" x="2959100" y="6619875"/>
          <p14:tracePt t="59354" x="3005138" y="6619875"/>
          <p14:tracePt t="59361" x="3060700" y="6629400"/>
          <p14:tracePt t="59369" x="3097213" y="6629400"/>
          <p14:tracePt t="59376" x="3151188" y="6629400"/>
          <p14:tracePt t="59384" x="3197225" y="6629400"/>
          <p14:tracePt t="59391" x="3279775" y="6629400"/>
          <p14:tracePt t="59400" x="3325813" y="6629400"/>
          <p14:tracePt t="59407" x="3379788" y="6629400"/>
          <p14:tracePt t="59415" x="3435350" y="6629400"/>
          <p14:tracePt t="59422" x="3471863" y="6629400"/>
          <p14:tracePt t="59430" x="3489325" y="6629400"/>
          <p14:tracePt t="59439" x="3508375" y="6629400"/>
          <p14:tracePt t="59445" x="3525838" y="6629400"/>
          <p14:tracePt t="59452" x="3552825" y="6629400"/>
          <p14:tracePt t="59460" x="3608388" y="6629400"/>
          <p14:tracePt t="59468" x="3671888" y="6656388"/>
          <p14:tracePt t="59475" x="3698875" y="6656388"/>
          <p14:tracePt t="59483" x="3727450" y="6656388"/>
          <p14:tracePt t="59491" x="3773488" y="6656388"/>
          <p14:tracePt t="59498" x="3800475" y="6656388"/>
          <p14:tracePt t="59506" x="3854450" y="6656388"/>
          <p14:tracePt t="59513" x="3883025" y="6656388"/>
          <p14:tracePt t="59520" x="3927475" y="6638925"/>
          <p14:tracePt t="59529" x="3963988" y="6638925"/>
          <p14:tracePt t="59537" x="4029075" y="6629400"/>
          <p14:tracePt t="59543" x="4056063" y="6629400"/>
          <p14:tracePt t="59552" x="4083050" y="6629400"/>
          <p14:tracePt t="59558" x="4110038" y="6619875"/>
          <p14:tracePt t="59567" x="4146550" y="6619875"/>
          <p14:tracePt t="59575" x="4175125" y="6611938"/>
          <p14:tracePt t="59582" x="4211638" y="6611938"/>
          <p14:tracePt t="59590" x="4229100" y="6611938"/>
          <p14:tracePt t="59597" x="4238625" y="6602413"/>
          <p14:tracePt t="59606" x="4265613" y="6602413"/>
          <p14:tracePt t="59612" x="4311650" y="6592888"/>
          <p14:tracePt t="59619" x="4348163" y="6592888"/>
          <p14:tracePt t="59627" x="4403725" y="6583363"/>
          <p14:tracePt t="59635" x="4430713" y="6583363"/>
          <p14:tracePt t="59642" x="4476750" y="6583363"/>
          <p14:tracePt t="59650" x="4503738" y="6565900"/>
          <p14:tracePt t="59657" x="4557713" y="6565900"/>
          <p14:tracePt t="59666" x="4603750" y="6565900"/>
          <p14:tracePt t="59673" x="4640263" y="6556375"/>
          <p14:tracePt t="59681" x="4703763" y="6546850"/>
          <p14:tracePt t="59689" x="4768850" y="6519863"/>
          <p14:tracePt t="59696" x="4822825" y="6510338"/>
          <p14:tracePt t="59703" x="4905375" y="6483350"/>
          <p14:tracePt t="59710" x="4968875" y="6456363"/>
          <p14:tracePt t="59718" x="5033963" y="6419850"/>
          <p14:tracePt t="59726" x="5097463" y="6383338"/>
          <p14:tracePt t="59734" x="5160963" y="6346825"/>
          <p14:tracePt t="59743" x="5224463" y="6310313"/>
          <p14:tracePt t="59749" x="5297488" y="6264275"/>
          <p14:tracePt t="59756" x="5362575" y="6237288"/>
          <p14:tracePt t="59764" x="5426075" y="6218238"/>
          <p14:tracePt t="59773" x="5472113" y="6191250"/>
          <p14:tracePt t="59780" x="5499100" y="6173788"/>
          <p14:tracePt t="59788" x="5535613" y="6164263"/>
          <p14:tracePt t="59794" x="5562600" y="6154738"/>
          <p14:tracePt t="59802" x="5581650" y="6145213"/>
          <p14:tracePt t="59809" x="5599113" y="6145213"/>
          <p14:tracePt t="59818" x="5608638" y="6137275"/>
          <p14:tracePt t="59826" x="5627688" y="6137275"/>
          <p14:tracePt t="59832" x="5654675" y="6127750"/>
          <p14:tracePt t="59840" x="5664200" y="6127750"/>
          <p14:tracePt t="59887" x="5672138" y="6118225"/>
          <p14:tracePt t="59901" x="5681663" y="6118225"/>
          <p14:tracePt t="59908" x="5691188" y="6118225"/>
          <p14:tracePt t="59917" x="5700713" y="6118225"/>
          <p14:tracePt t="59923" x="5718175" y="6118225"/>
          <p14:tracePt t="59932" x="5727700" y="6118225"/>
          <p14:tracePt t="59939" x="5737225" y="6118225"/>
          <p14:tracePt t="59947" x="5745163" y="6118225"/>
          <p14:tracePt t="59956" x="5764213" y="6118225"/>
          <p14:tracePt t="59961" x="5791200" y="6118225"/>
          <p14:tracePt t="59970" x="5818188" y="6118225"/>
          <p14:tracePt t="59977" x="5837238" y="6118225"/>
          <p14:tracePt t="59985" x="5854700" y="6118225"/>
          <p14:tracePt t="59991" x="5873750" y="6118225"/>
          <p14:tracePt t="60000" x="5910263" y="6127750"/>
          <p14:tracePt t="60007" x="5937250" y="6127750"/>
          <p14:tracePt t="60015" x="5973763" y="6127750"/>
          <p14:tracePt t="60023" x="6019800" y="6137275"/>
          <p14:tracePt t="60029" x="6046788" y="6137275"/>
          <p14:tracePt t="60039" x="6092825" y="6145213"/>
          <p14:tracePt t="60045" x="6119813" y="6154738"/>
          <p14:tracePt t="60053" x="6175375" y="6173788"/>
          <p14:tracePt t="60060" x="6202363" y="6191250"/>
          <p14:tracePt t="60068" x="6248400" y="6191250"/>
          <p14:tracePt t="60075" x="6265863" y="6200775"/>
          <p14:tracePt t="60083" x="6294438" y="6210300"/>
          <p14:tracePt t="60092" x="6311900" y="6210300"/>
          <p14:tracePt t="60098" x="6348413" y="6218238"/>
          <p14:tracePt t="60106" x="6384925" y="6218238"/>
          <p14:tracePt t="60113" x="6403975" y="6218238"/>
          <p14:tracePt t="60122" x="6421438" y="6227763"/>
          <p14:tracePt t="60128" x="6440488" y="6227763"/>
          <p14:tracePt t="60136" x="6448425" y="6227763"/>
          <p14:tracePt t="60151" x="6457950" y="6227763"/>
          <p14:tracePt t="60417" x="6430963" y="6227763"/>
          <p14:tracePt t="60424" x="6384925" y="6237288"/>
          <p14:tracePt t="60432" x="6348413" y="6237288"/>
          <p14:tracePt t="60440" x="6311900" y="6246813"/>
          <p14:tracePt t="60447" x="6284913" y="6246813"/>
          <p14:tracePt t="60455" x="6257925" y="6246813"/>
          <p14:tracePt t="60461" x="6211888" y="6254750"/>
          <p14:tracePt t="60471" x="6156325" y="6254750"/>
          <p14:tracePt t="60477" x="6111875" y="6273800"/>
          <p14:tracePt t="60485" x="6056313" y="6273800"/>
          <p14:tracePt t="60492" x="6029325" y="6283325"/>
          <p14:tracePt t="60500" x="5983288" y="6283325"/>
          <p14:tracePt t="60507" x="5956300" y="6283325"/>
          <p14:tracePt t="60515" x="5929313" y="6283325"/>
          <p14:tracePt t="60523" x="5900738" y="6283325"/>
          <p14:tracePt t="60531" x="5883275" y="6273800"/>
          <p14:tracePt t="60539" x="5864225" y="6273800"/>
          <p14:tracePt t="60546" x="5846763" y="6273800"/>
          <p14:tracePt t="60555" x="5800725" y="6273800"/>
          <p14:tracePt t="60561" x="5773738" y="6273800"/>
          <p14:tracePt t="60569" x="5754688" y="6273800"/>
          <p14:tracePt t="60576" x="5737225" y="6264275"/>
          <p14:tracePt t="60584" x="5718175" y="6264275"/>
          <p14:tracePt t="60591" x="5691188" y="6264275"/>
          <p14:tracePt t="60600" x="5664200" y="6264275"/>
          <p14:tracePt t="60607" x="5618163" y="6264275"/>
          <p14:tracePt t="60614" x="5591175" y="6264275"/>
          <p14:tracePt t="60623" x="5562600" y="6264275"/>
          <p14:tracePt t="60630" x="5535613" y="6264275"/>
          <p14:tracePt t="60639" x="5499100" y="6264275"/>
          <p14:tracePt t="60644" x="5445125" y="6273800"/>
          <p14:tracePt t="60652" x="5408613" y="6273800"/>
          <p14:tracePt t="60660" x="5380038" y="6273800"/>
          <p14:tracePt t="60668" x="5362575" y="6273800"/>
          <p14:tracePt t="60674" x="5343525" y="6273800"/>
          <p14:tracePt t="60682" x="5334000" y="6273800"/>
          <p14:tracePt t="60690" x="5316538" y="6273800"/>
          <p14:tracePt t="60698" x="5289550" y="6273800"/>
          <p14:tracePt t="60706" x="5260975" y="6273800"/>
          <p14:tracePt t="60713" x="5224463" y="6273800"/>
          <p14:tracePt t="60722" x="5207000" y="6273800"/>
          <p14:tracePt t="60728" x="5187950" y="6264275"/>
          <p14:tracePt t="60736" x="5180013" y="6264275"/>
          <p14:tracePt t="60743" x="5170488" y="6264275"/>
          <p14:tracePt t="60751" x="5151438" y="6254750"/>
          <p14:tracePt t="60758" x="5133975" y="6254750"/>
          <p14:tracePt t="60766" x="5106988" y="6254750"/>
          <p14:tracePt t="60773" x="5087938" y="6246813"/>
          <p14:tracePt t="60782" x="5070475" y="6246813"/>
          <p14:tracePt t="60789" x="5060950" y="6246813"/>
          <p14:tracePt t="60797" x="5041900" y="6237288"/>
          <p14:tracePt t="60805" x="5014913" y="6237288"/>
          <p14:tracePt t="60811" x="4997450" y="6237288"/>
          <p14:tracePt t="60820" x="4968875" y="6237288"/>
          <p14:tracePt t="60827" x="4924425" y="6227763"/>
          <p14:tracePt t="60835" x="4905375" y="6227763"/>
          <p14:tracePt t="60842" x="4868863" y="6227763"/>
          <p14:tracePt t="60850" x="4822825" y="6218238"/>
          <p14:tracePt t="60858" x="4795838" y="6218238"/>
          <p14:tracePt t="60864" x="4749800" y="6200775"/>
          <p14:tracePt t="60873" x="4713288" y="6200775"/>
          <p14:tracePt t="60890" x="4649788" y="6200775"/>
          <p14:tracePt t="60895" x="4613275" y="6191250"/>
          <p14:tracePt t="60903" x="4567238" y="6191250"/>
          <p14:tracePt t="60910" x="4540250" y="6191250"/>
          <p14:tracePt t="60918" x="4521200" y="6181725"/>
          <p14:tracePt t="60925" x="4503738" y="6181725"/>
          <p14:tracePt t="60933" x="4484688" y="6181725"/>
          <p14:tracePt t="60941" x="4457700" y="6181725"/>
          <p14:tracePt t="60948" x="4440238" y="6173788"/>
          <p14:tracePt t="60956" x="4394200" y="6173788"/>
          <p14:tracePt t="60963" x="4367213" y="6173788"/>
          <p14:tracePt t="60972" x="4338638" y="6173788"/>
          <p14:tracePt t="60979" x="4321175" y="6164263"/>
          <p14:tracePt t="60988" x="4292600" y="6164263"/>
          <p14:tracePt t="60993" x="4275138" y="6164263"/>
          <p14:tracePt t="61002" x="4219575" y="6154738"/>
          <p14:tracePt t="61009" x="4175125" y="6154738"/>
          <p14:tracePt t="61017" x="4138613" y="6154738"/>
          <p14:tracePt t="61024" x="4092575" y="6145213"/>
          <p14:tracePt t="61032" x="4056063" y="6145213"/>
          <p14:tracePt t="61039" x="3983038" y="6137275"/>
          <p14:tracePt t="61048" x="3927475" y="6137275"/>
          <p14:tracePt t="61056" x="3890963" y="6137275"/>
          <p14:tracePt t="61063" x="3863975" y="6137275"/>
          <p14:tracePt t="61072" x="3827463" y="6137275"/>
          <p14:tracePt t="61078" x="3800475" y="6137275"/>
          <p14:tracePt t="61086" x="3763963" y="6137275"/>
          <p14:tracePt t="61092" x="3744913" y="6137275"/>
          <p14:tracePt t="61100" x="3717925" y="6137275"/>
          <p14:tracePt t="61107" x="3681413" y="6137275"/>
          <p14:tracePt t="61116" x="3635375" y="6137275"/>
          <p14:tracePt t="61123" x="3608388" y="6137275"/>
          <p14:tracePt t="61131" x="3589338" y="6137275"/>
          <p14:tracePt t="61139" x="3562350" y="6137275"/>
          <p14:tracePt t="61146" x="3535363" y="6137275"/>
          <p14:tracePt t="61155" x="3498850" y="6137275"/>
          <p14:tracePt t="61161" x="3489325" y="6137275"/>
          <p14:tracePt t="61168" x="3443288" y="6137275"/>
          <p14:tracePt t="61176" x="3425825" y="6137275"/>
          <p14:tracePt t="61184" x="3406775" y="6137275"/>
          <p14:tracePt t="61191" x="3389313" y="6137275"/>
          <p14:tracePt t="61199" x="3370263" y="6137275"/>
          <p14:tracePt t="61207" x="3352800" y="6137275"/>
          <p14:tracePt t="61214" x="3325813" y="6137275"/>
          <p14:tracePt t="61223" x="3270250" y="6137275"/>
          <p14:tracePt t="61230" x="3243263" y="6145213"/>
          <p14:tracePt t="61239" x="3214688" y="6154738"/>
          <p14:tracePt t="61245" x="3197225" y="6154738"/>
          <p14:tracePt t="61252" x="3178175" y="6154738"/>
          <p14:tracePt t="61260" x="3170238" y="6164263"/>
          <p14:tracePt t="61268" x="3151188" y="6164263"/>
          <p14:tracePt t="61275" x="3124200" y="6164263"/>
          <p14:tracePt t="61282" x="3105150" y="6164263"/>
          <p14:tracePt t="61291" x="3097213" y="6164263"/>
          <p14:tracePt t="61298" x="3078163" y="6164263"/>
          <p14:tracePt t="61314" x="3060700" y="6164263"/>
          <p14:tracePt t="61322" x="3032125" y="6164263"/>
          <p14:tracePt t="61329" x="3014663" y="6164263"/>
          <p14:tracePt t="61338" x="2995613" y="6164263"/>
          <p14:tracePt t="61344" x="2959100" y="6164263"/>
          <p14:tracePt t="61352" x="2941638" y="6173788"/>
          <p14:tracePt t="61358" x="2922588" y="6173788"/>
          <p14:tracePt t="61367" x="2914650" y="6173788"/>
          <p14:tracePt t="61373" x="2895600" y="6181725"/>
          <p14:tracePt t="61382" x="2859088" y="6191250"/>
          <p14:tracePt t="61389" x="2832100" y="6191250"/>
          <p14:tracePt t="61397" x="2786063" y="6200775"/>
          <p14:tracePt t="61405" x="2759075" y="6210300"/>
          <p14:tracePt t="61412" x="2722563" y="6218238"/>
          <p14:tracePt t="61419" x="2686050" y="6227763"/>
          <p14:tracePt t="61427" x="2657475" y="6237288"/>
          <p14:tracePt t="61435" x="2630488" y="6237288"/>
          <p14:tracePt t="61442" x="2584450" y="6254750"/>
          <p14:tracePt t="61450" x="2566988" y="6264275"/>
          <p14:tracePt t="61459" x="2540000" y="6264275"/>
          <p14:tracePt t="61465" x="2520950" y="6273800"/>
          <p14:tracePt t="61474" x="2503488" y="6273800"/>
          <p14:tracePt t="61480" x="2493963" y="6273800"/>
          <p14:tracePt t="61488" x="2474913" y="6273800"/>
          <p14:tracePt t="61496" x="2457450" y="6273800"/>
          <p14:tracePt t="61505" x="2420938" y="6291263"/>
          <p14:tracePt t="61511" x="2401888" y="6291263"/>
          <p14:tracePt t="61519" x="2384425" y="6291263"/>
          <p14:tracePt t="61526" x="2357438" y="6291263"/>
          <p14:tracePt t="61534" x="2338388" y="6291263"/>
          <p14:tracePt t="61541" x="2292350" y="6291263"/>
          <p14:tracePt t="61549" x="2265363" y="6300788"/>
          <p14:tracePt t="61557" x="2247900" y="6300788"/>
          <p14:tracePt t="61564" x="2228850" y="6300788"/>
          <p14:tracePt t="61573" x="2201863" y="6300788"/>
          <p14:tracePt t="61580" x="2182813" y="6300788"/>
          <p14:tracePt t="61587" x="2165350" y="6300788"/>
          <p14:tracePt t="61595" x="2155825" y="6300788"/>
          <p14:tracePt t="61602" x="2146300" y="6300788"/>
          <p14:tracePt t="62332" x="2136775" y="6327775"/>
          <p14:tracePt t="62339" x="2119313" y="6356350"/>
          <p14:tracePt t="62348" x="2109788" y="6383338"/>
          <p14:tracePt t="62356" x="2100263" y="6419850"/>
          <p14:tracePt t="62363" x="2092325" y="6437313"/>
          <p14:tracePt t="62371" x="2073275" y="6492875"/>
          <p14:tracePt t="62378" x="2063750" y="6519863"/>
          <p14:tracePt t="62387" x="2036763" y="6538913"/>
          <p14:tracePt t="62393" x="2027238" y="6556375"/>
          <p14:tracePt t="62401" x="2009775" y="6565900"/>
          <p14:tracePt t="62408" x="2009775" y="6575425"/>
          <p14:tracePt t="62416" x="2000250" y="6583363"/>
          <p14:tracePt t="62432" x="1990725" y="6592888"/>
          <p14:tracePt t="62455" x="1973263" y="6602413"/>
          <p14:tracePt t="62462" x="1963738" y="6602413"/>
          <p14:tracePt t="62471" x="1963738" y="6611938"/>
          <p14:tracePt t="62477" x="1954213" y="6619875"/>
          <p14:tracePt t="62485" x="1946275" y="6619875"/>
          <p14:tracePt t="62492" x="1927225" y="6648450"/>
          <p14:tracePt t="62500" x="1927225" y="6656388"/>
          <p14:tracePt t="62507" x="1917700" y="6675438"/>
          <p14:tracePt t="62515" x="1909763" y="6684963"/>
          <p14:tracePt t="62523" x="1900238" y="6692900"/>
          <p14:tracePt t="62530" x="1890713" y="6702425"/>
          <p14:tracePt t="62538" x="1881188" y="6711950"/>
          <p14:tracePt t="62545" x="1873250" y="6711950"/>
          <p14:tracePt t="62614" x="1873250" y="6721475"/>
          <p14:tracePt t="62652" x="1863725" y="6721475"/>
          <p14:tracePt t="62720" x="1854200" y="6721475"/>
          <p14:tracePt t="62737" x="1844675" y="6729413"/>
          <p14:tracePt t="62750" x="1827213" y="6729413"/>
          <p14:tracePt t="62758" x="1827213" y="6738938"/>
          <p14:tracePt t="62766" x="1817688" y="6738938"/>
          <p14:tracePt t="62781" x="1808163" y="6738938"/>
          <p14:tracePt t="62819" x="1800225" y="6738938"/>
          <p14:tracePt t="62826" x="1790700" y="6748463"/>
          <p14:tracePt t="62841" x="1781175" y="6748463"/>
          <p14:tracePt t="62865" x="1771650" y="6748463"/>
          <p14:tracePt t="62887" x="1763713" y="6748463"/>
          <p14:tracePt t="62907" x="1754188" y="6748463"/>
          <p14:tracePt t="62932" x="1744663" y="6748463"/>
          <p14:tracePt t="62940" x="1735138" y="6748463"/>
          <p14:tracePt t="62955" x="1727200" y="6748463"/>
          <p14:tracePt t="62986" x="1717675" y="6748463"/>
          <p14:tracePt t="63524" x="1727200" y="6748463"/>
          <p14:tracePt t="63532" x="1771650" y="6748463"/>
          <p14:tracePt t="63538" x="1790700" y="6738938"/>
          <p14:tracePt t="63546" x="1808163" y="6738938"/>
          <p14:tracePt t="63554" x="1817688" y="6738938"/>
          <p14:tracePt t="63562" x="1827213" y="6729413"/>
          <p14:tracePt t="63570" x="1836738" y="6729413"/>
          <p14:tracePt t="63577" x="1844675" y="6729413"/>
          <p14:tracePt t="63584" x="1854200" y="6729413"/>
          <p14:tracePt t="63592" x="1863725" y="6729413"/>
          <p14:tracePt t="63600" x="1873250" y="6729413"/>
          <p14:tracePt t="63615" x="1881188" y="6729413"/>
          <p14:tracePt t="63622" x="1909763" y="6721475"/>
          <p14:tracePt t="63630" x="1917700" y="6721475"/>
          <p14:tracePt t="63638" x="1927225" y="6721475"/>
          <p14:tracePt t="63646" x="1946275" y="6721475"/>
          <p14:tracePt t="63653" x="1954213" y="6721475"/>
          <p14:tracePt t="63660" x="1963738" y="6721475"/>
          <p14:tracePt t="63670" x="1973263" y="6721475"/>
          <p14:tracePt t="63676" x="1990725" y="6721475"/>
          <p14:tracePt t="63684" x="2000250" y="6721475"/>
          <p14:tracePt t="63691" x="2027238" y="6721475"/>
          <p14:tracePt t="63699" x="2055813" y="6721475"/>
          <p14:tracePt t="63705" x="2073275" y="6721475"/>
          <p14:tracePt t="63714" x="2092325" y="6721475"/>
          <p14:tracePt t="63721" x="2100263" y="6721475"/>
          <p14:tracePt t="63729" x="2119313" y="6721475"/>
          <p14:tracePt t="63737" x="2136775" y="6721475"/>
          <p14:tracePt t="63745" x="2146300" y="6721475"/>
          <p14:tracePt t="63753" x="2165350" y="6721475"/>
          <p14:tracePt t="63759" x="2201863" y="6721475"/>
          <p14:tracePt t="63767" x="2228850" y="6721475"/>
          <p14:tracePt t="63775" x="2238375" y="6721475"/>
          <p14:tracePt t="63781" x="2247900" y="6721475"/>
          <p14:tracePt t="63789" x="2255838" y="6721475"/>
          <p14:tracePt t="63798" x="2265363" y="6721475"/>
          <p14:tracePt t="63805" x="2274888" y="6721475"/>
          <p14:tracePt t="63813" x="2292350" y="6721475"/>
          <p14:tracePt t="63821" x="2311400" y="6721475"/>
          <p14:tracePt t="63828" x="2328863" y="6721475"/>
          <p14:tracePt t="63836" x="2338388" y="6721475"/>
          <p14:tracePt t="63843" x="2365375" y="6721475"/>
          <p14:tracePt t="63851" x="2374900" y="6721475"/>
          <p14:tracePt t="63858" x="2393950" y="6721475"/>
          <p14:tracePt t="63866" x="2411413" y="6729413"/>
          <p14:tracePt t="63873" x="2430463" y="6729413"/>
          <p14:tracePt t="63881" x="2438400" y="6729413"/>
          <p14:tracePt t="63893" x="2457450" y="6729413"/>
          <p14:tracePt t="63896" x="2474913" y="6729413"/>
          <p14:tracePt t="63904" x="2484438" y="6729413"/>
          <p14:tracePt t="63911" x="2511425" y="6738938"/>
          <p14:tracePt t="63920" x="2540000" y="6738938"/>
          <p14:tracePt t="63927" x="2557463" y="6748463"/>
          <p14:tracePt t="63934" x="2576513" y="6748463"/>
          <p14:tracePt t="63941" x="2593975" y="6757988"/>
          <p14:tracePt t="63949" x="2613025" y="6757988"/>
          <p14:tracePt t="63956" x="2630488" y="6757988"/>
          <p14:tracePt t="63965" x="2657475" y="6765925"/>
          <p14:tracePt t="63973" x="2686050" y="6765925"/>
          <p14:tracePt t="63979" x="2703513" y="6765925"/>
          <p14:tracePt t="63987" x="2713038" y="6775450"/>
          <p14:tracePt t="63995" x="2740025" y="6775450"/>
          <p14:tracePt t="64003" x="2759075" y="6775450"/>
          <p14:tracePt t="64010" x="2776538" y="6784975"/>
          <p14:tracePt t="64019" x="2795588" y="6784975"/>
          <p14:tracePt t="64025" x="2822575" y="6784975"/>
          <p14:tracePt t="64032" x="2849563" y="6784975"/>
          <p14:tracePt t="64040" x="2868613" y="6794500"/>
          <p14:tracePt t="64048" x="2886075" y="6794500"/>
          <p14:tracePt t="64055" x="2922588" y="6802438"/>
          <p14:tracePt t="64064" x="2951163" y="6821488"/>
          <p14:tracePt t="64071" x="2968625" y="6831013"/>
          <p14:tracePt t="64078" x="2987675" y="6831013"/>
          <p14:tracePt t="64086" x="3014663" y="6838950"/>
          <p14:tracePt t="64094" x="3032125" y="6838950"/>
          <p14:tracePt t="64102" x="3051175" y="6848475"/>
          <p14:tracePt t="64109" x="3068638" y="6848475"/>
          <p14:tracePt t="64504" x="4603750" y="6831013"/>
          <p14:tracePt t="64512" x="4622800" y="6821488"/>
          <p14:tracePt t="64520" x="4640263" y="6811963"/>
          <p14:tracePt t="64527" x="4676775" y="6802438"/>
          <p14:tracePt t="64534" x="4695825" y="6794500"/>
          <p14:tracePt t="64542" x="4713288" y="6784975"/>
          <p14:tracePt t="64549" x="4740275" y="6775450"/>
          <p14:tracePt t="64557" x="4759325" y="6765925"/>
          <p14:tracePt t="64565" x="4776788" y="6757988"/>
          <p14:tracePt t="64572" x="4795838" y="6748463"/>
          <p14:tracePt t="64580" x="4813300" y="6738938"/>
          <p14:tracePt t="64587" x="4832350" y="6729413"/>
          <p14:tracePt t="64808" x="4813300" y="6729413"/>
          <p14:tracePt t="64816" x="4786313" y="6729413"/>
          <p14:tracePt t="64823" x="4759325" y="6721475"/>
          <p14:tracePt t="64831" x="4740275" y="6721475"/>
          <p14:tracePt t="64838" x="4722813" y="6721475"/>
          <p14:tracePt t="64846" x="4703763" y="6721475"/>
          <p14:tracePt t="64854" x="4686300" y="6721475"/>
          <p14:tracePt t="64862" x="4667250" y="6721475"/>
          <p14:tracePt t="64870" x="4640263" y="6721475"/>
          <p14:tracePt t="64877" x="4603750" y="6721475"/>
          <p14:tracePt t="64887" x="4567238" y="6729413"/>
          <p14:tracePt t="64893" x="4540250" y="6738938"/>
          <p14:tracePt t="64899" x="4494213" y="6738938"/>
          <p14:tracePt t="64906" x="4467225" y="6748463"/>
          <p14:tracePt t="64915" x="4448175" y="6748463"/>
          <p14:tracePt t="64922" x="4421188" y="6757988"/>
          <p14:tracePt t="64930" x="4403725" y="6757988"/>
          <p14:tracePt t="64937" x="4367213" y="6775450"/>
          <p14:tracePt t="64945" x="4348163" y="6775450"/>
          <p14:tracePt t="64952" x="4321175" y="6784975"/>
          <p14:tracePt t="64960" x="4302125" y="6784975"/>
          <p14:tracePt t="64970" x="4275138" y="6794500"/>
          <p14:tracePt t="64975" x="4229100" y="6794500"/>
          <p14:tracePt t="64982" x="4211638" y="6794500"/>
          <p14:tracePt t="64990" x="4202113" y="6794500"/>
          <p14:tracePt t="64998" x="4192588" y="6802438"/>
          <p14:tracePt t="65005" x="4183063" y="6802438"/>
          <p14:tracePt t="65013" x="4165600" y="6802438"/>
          <p14:tracePt t="65021" x="4146550" y="6802438"/>
          <p14:tracePt t="65029" x="4129088" y="6802438"/>
          <p14:tracePt t="65036" x="4110038" y="6802438"/>
          <p14:tracePt t="65044" x="4102100" y="6802438"/>
          <p14:tracePt t="65053" x="4092575" y="6802438"/>
          <p14:tracePt t="65058" x="4056063" y="6802438"/>
          <p14:tracePt t="65069" x="4037013" y="6802438"/>
          <p14:tracePt t="65074" x="4000500" y="6811963"/>
          <p14:tracePt t="65082" x="3973513" y="6811963"/>
          <p14:tracePt t="65088" x="3956050" y="6811963"/>
          <p14:tracePt t="65097" x="3927475" y="6811963"/>
          <p14:tracePt t="65104" x="3919538" y="6811963"/>
          <p14:tracePt t="65112" x="3900488" y="6811963"/>
          <p14:tracePt t="65120" x="3883025" y="6811963"/>
          <p14:tracePt t="65127" x="3873500" y="6811963"/>
          <p14:tracePt t="65136" x="3854450" y="6811963"/>
          <p14:tracePt t="65142" x="3827463" y="6811963"/>
          <p14:tracePt t="65150" x="3800475" y="6811963"/>
          <p14:tracePt t="65157" x="3781425" y="6811963"/>
          <p14:tracePt t="65166" x="3763963" y="6802438"/>
          <p14:tracePt t="65172" x="3744913" y="6802438"/>
          <p14:tracePt t="65180" x="3727450" y="6794500"/>
          <p14:tracePt t="65187" x="3708400" y="6794500"/>
          <p14:tracePt t="65196" x="3662363" y="6775450"/>
          <p14:tracePt t="65204" x="3635375" y="6765925"/>
          <p14:tracePt t="65210" x="3608388" y="6748463"/>
          <p14:tracePt t="65219" x="3571875" y="6738938"/>
          <p14:tracePt t="65226" x="3544888" y="6729413"/>
          <p14:tracePt t="65235" x="3525838" y="6721475"/>
          <p14:tracePt t="65241" x="3479800" y="6711950"/>
          <p14:tracePt t="65249" x="3462338" y="6702425"/>
          <p14:tracePt t="65256" x="3435350" y="6692900"/>
          <p14:tracePt t="65264" x="3416300" y="6684963"/>
          <p14:tracePt t="65271" x="3398838" y="6648450"/>
          <p14:tracePt t="65280" x="3379788" y="6638925"/>
          <p14:tracePt t="65287" x="3362325" y="6629400"/>
          <p14:tracePt t="65295" x="3325813" y="6619875"/>
          <p14:tracePt t="65303" x="3289300" y="6611938"/>
          <p14:tracePt t="65309" x="3270250" y="6602413"/>
          <p14:tracePt t="65319" x="3252788" y="6592888"/>
          <p14:tracePt t="65325" x="3214688" y="6583363"/>
          <p14:tracePt t="65332" x="3197225" y="6575425"/>
          <p14:tracePt t="65339" x="3178175" y="6565900"/>
          <p14:tracePt t="65348" x="3160713" y="6556375"/>
          <p14:tracePt t="65356" x="3151188" y="6556375"/>
          <p14:tracePt t="65362" x="3141663" y="6546850"/>
          <p14:tracePt t="65370" x="3124200" y="6546850"/>
          <p14:tracePt t="65378" x="3105150" y="6538913"/>
          <p14:tracePt t="65386" x="3097213" y="6538913"/>
          <p14:tracePt t="65393" x="3087688" y="6538913"/>
          <p14:tracePt t="65402" x="3068638" y="6538913"/>
          <p14:tracePt t="65408" x="3060700" y="6538913"/>
          <p14:tracePt t="65416" x="3041650" y="6538913"/>
          <p14:tracePt t="65432" x="3024188" y="6538913"/>
          <p14:tracePt t="65438" x="2995613" y="6538913"/>
          <p14:tracePt t="65447" x="2959100" y="6538913"/>
          <p14:tracePt t="65454" x="2932113" y="6538913"/>
          <p14:tracePt t="65462" x="2878138" y="6556375"/>
          <p14:tracePt t="65469" x="2832100" y="6575425"/>
          <p14:tracePt t="65477" x="2786063" y="6583363"/>
          <p14:tracePt t="65485" x="2732088" y="6602413"/>
          <p14:tracePt t="65492" x="2695575" y="6619875"/>
          <p14:tracePt t="65499" x="2657475" y="6638925"/>
          <p14:tracePt t="65507" x="2584450" y="6692900"/>
          <p14:tracePt t="65515" x="2511425" y="6721475"/>
          <p14:tracePt t="65522" x="2466975" y="6729413"/>
          <p14:tracePt t="65530" x="2420938" y="6748463"/>
          <p14:tracePt t="65538" x="2374900" y="6757988"/>
          <p14:tracePt t="65546" x="2338388" y="6765925"/>
          <p14:tracePt t="65553" x="2311400" y="6784975"/>
          <p14:tracePt t="65560" x="2292350" y="6794500"/>
          <p14:tracePt t="65569" x="2265363" y="6802438"/>
          <p14:tracePt t="65576" x="2247900" y="6811963"/>
          <p14:tracePt t="65583" x="2228850" y="6811963"/>
          <p14:tracePt t="65590" x="2211388" y="6821488"/>
          <p14:tracePt t="65599" x="2201863" y="6821488"/>
          <p14:tracePt t="65605" x="2192338" y="6821488"/>
          <p14:tracePt t="65614" x="2174875" y="6831013"/>
          <p14:tracePt t="65621" x="2155825" y="6831013"/>
          <p14:tracePt t="65629" x="2109788" y="6838950"/>
          <p14:tracePt t="65636" x="2092325" y="6838950"/>
          <p14:tracePt t="65653" x="2082800" y="6838950"/>
          <p14:tracePt t="65659" x="2063750" y="6838950"/>
          <p14:tracePt t="65668" x="2055813" y="6838950"/>
          <p14:tracePt t="65674" x="2036763" y="6838950"/>
          <p14:tracePt t="65682" x="2027238" y="6838950"/>
          <p14:tracePt t="65689" x="2009775" y="6848475"/>
          <p14:tracePt t="65697" x="2000250" y="6848475"/>
          <p14:tracePt t="65704" x="1990725" y="6848475"/>
          <p14:tracePt t="65712" x="1973263" y="6848475"/>
          <p14:tracePt t="65728" x="1963738" y="6848475"/>
          <p14:tracePt t="65736" x="1954213" y="6848475"/>
          <p14:tracePt t="65752" x="1946275" y="6848475"/>
          <p14:tracePt t="65757" x="1927225" y="6848475"/>
          <p14:tracePt t="65766" x="1917700" y="6848475"/>
          <p14:tracePt t="65773" x="1881188" y="6848475"/>
          <p14:tracePt t="65781" x="1873250" y="6848475"/>
          <p14:tracePt t="65796" x="1854200" y="6838950"/>
          <p14:tracePt t="65803" x="1844675" y="6838950"/>
          <p14:tracePt t="65819" x="1836738" y="6831013"/>
          <p14:tracePt t="65836" x="1827213" y="6831013"/>
          <p14:tracePt t="66191" x="1844675" y="6831013"/>
          <p14:tracePt t="66199" x="1863725" y="6831013"/>
          <p14:tracePt t="66206" x="1881188" y="6831013"/>
          <p14:tracePt t="66214" x="1909763" y="6831013"/>
          <p14:tracePt t="66221" x="1936750" y="6831013"/>
          <p14:tracePt t="66229" x="1954213" y="6831013"/>
          <p14:tracePt t="66237" x="1973263" y="6831013"/>
          <p14:tracePt t="66244" x="2000250" y="6831013"/>
          <p14:tracePt t="66252" x="2019300" y="6831013"/>
          <p14:tracePt t="66260" x="2063750" y="6838950"/>
          <p14:tracePt t="66269" x="2092325" y="6848475"/>
          <p14:tracePt t="66275" x="2119313" y="6848475"/>
          <p14:tracePt t="66692" x="3479800" y="6838950"/>
          <p14:tracePt t="66701" x="3508375" y="6831013"/>
          <p14:tracePt t="66707" x="3525838" y="6821488"/>
          <p14:tracePt t="66716" x="3552825" y="6811963"/>
          <p14:tracePt t="66722" x="3571875" y="6802438"/>
          <p14:tracePt t="66730" x="3589338" y="6794500"/>
          <p14:tracePt t="66737" x="3617913" y="6784975"/>
          <p14:tracePt t="66746" x="3635375" y="6775450"/>
          <p14:tracePt t="66754" x="3662363" y="6757988"/>
          <p14:tracePt t="66760" x="3690938" y="6738938"/>
          <p14:tracePt t="66769" x="3708400" y="6729413"/>
          <p14:tracePt t="66776" x="3717925" y="6729413"/>
          <p14:tracePt t="66786" x="3727450" y="6729413"/>
          <p14:tracePt t="66799" x="3735388" y="6729413"/>
          <p14:tracePt t="66806" x="3735388" y="6721475"/>
          <p14:tracePt t="66814" x="3744913" y="6721475"/>
          <p14:tracePt t="66821" x="3754438" y="6721475"/>
          <p14:tracePt t="66829" x="3754438" y="6711950"/>
          <p14:tracePt t="66837" x="3763963" y="6711950"/>
          <p14:tracePt t="66845" x="3790950" y="6702425"/>
          <p14:tracePt t="66852" x="3817938" y="6692900"/>
          <p14:tracePt t="66860" x="3854450" y="6684963"/>
          <p14:tracePt t="66868" x="3883025" y="6675438"/>
          <p14:tracePt t="66875" x="3900488" y="6665913"/>
          <p14:tracePt t="66883" x="3919538" y="6665913"/>
          <p14:tracePt t="66901" x="3956050" y="6656388"/>
          <p14:tracePt t="66908" x="3983038" y="6648450"/>
          <p14:tracePt t="66913" x="4000500" y="6648450"/>
          <p14:tracePt t="66921" x="4019550" y="6648450"/>
          <p14:tracePt t="66928" x="4029075" y="6638925"/>
          <p14:tracePt t="66936" x="4046538" y="6638925"/>
          <p14:tracePt t="66951" x="4065588" y="6638925"/>
          <p14:tracePt t="66958" x="4073525" y="6638925"/>
          <p14:tracePt t="66968" x="4092575" y="6638925"/>
          <p14:tracePt t="66973" x="4110038" y="6638925"/>
          <p14:tracePt t="66981" x="4119563" y="6638925"/>
          <p14:tracePt t="66988" x="4156075" y="6638925"/>
          <p14:tracePt t="66997" x="4175125" y="6638925"/>
          <p14:tracePt t="67003" x="4183063" y="6638925"/>
          <p14:tracePt t="67012" x="4202113" y="6638925"/>
          <p14:tracePt t="67019" x="4219575" y="6638925"/>
          <p14:tracePt t="67026" x="4238625" y="6638925"/>
          <p14:tracePt t="67035" x="4275138" y="6638925"/>
          <p14:tracePt t="67042" x="4302125" y="6638925"/>
          <p14:tracePt t="67051" x="4321175" y="6638925"/>
          <p14:tracePt t="67057" x="4338638" y="6638925"/>
          <p14:tracePt t="67071" x="4348163" y="6638925"/>
          <p14:tracePt t="67080" x="4357688" y="6638925"/>
          <p14:tracePt t="67087" x="4367213" y="6638925"/>
          <p14:tracePt t="67095" x="4375150" y="6638925"/>
          <p14:tracePt t="67103" x="4384675" y="6638925"/>
          <p14:tracePt t="67110" x="4394200" y="6638925"/>
          <p14:tracePt t="67125" x="4411663" y="6648450"/>
          <p14:tracePt t="67134" x="4421188" y="6648450"/>
          <p14:tracePt t="67140" x="4448175" y="6648450"/>
          <p14:tracePt t="67148" x="4457700" y="6648450"/>
          <p14:tracePt t="67163" x="4467225" y="6648450"/>
          <p14:tracePt t="67194" x="4476750" y="6648450"/>
          <p14:tracePt t="68932" x="4421188" y="6656388"/>
          <p14:tracePt t="68940" x="4357688" y="6665913"/>
          <p14:tracePt t="68949" x="4284663" y="6684963"/>
          <p14:tracePt t="68955" x="4219575" y="6702425"/>
          <p14:tracePt t="68963" x="4165600" y="6721475"/>
          <p14:tracePt t="68969" x="4073525" y="6721475"/>
          <p14:tracePt t="68978" x="3992563" y="6729413"/>
          <p14:tracePt t="68986" x="3900488" y="6729413"/>
          <p14:tracePt t="68993" x="3817938" y="6757988"/>
          <p14:tracePt t="69001" x="3781425" y="6765925"/>
          <p14:tracePt t="69008" x="3735388" y="6765925"/>
          <p14:tracePt t="69017" x="3708400" y="6765925"/>
          <p14:tracePt t="69023" x="3690938" y="6765925"/>
          <p14:tracePt t="69032" x="3635375" y="6765925"/>
          <p14:tracePt t="69038" x="3608388" y="6765925"/>
          <p14:tracePt t="69046" x="3589338" y="6765925"/>
          <p14:tracePt t="69053" x="3571875" y="6748463"/>
          <p14:tracePt t="69061" x="3552825" y="6748463"/>
          <p14:tracePt t="69068" x="3544888" y="6738938"/>
          <p14:tracePt t="69077" x="3525838" y="6738938"/>
          <p14:tracePt t="69084" x="3508375" y="6729413"/>
          <p14:tracePt t="69092" x="3498850" y="6721475"/>
          <p14:tracePt t="69099" x="3479800" y="6711950"/>
          <p14:tracePt t="69107" x="3452813" y="6702425"/>
          <p14:tracePt t="69116" x="3425825" y="6684963"/>
          <p14:tracePt t="69123" x="3389313" y="6656388"/>
          <p14:tracePt t="69130" x="3370263" y="6638925"/>
          <p14:tracePt t="69137" x="3343275" y="6629400"/>
          <p14:tracePt t="69145" x="3316288" y="6611938"/>
          <p14:tracePt t="69154" x="3270250" y="6575425"/>
          <p14:tracePt t="69159" x="3233738" y="6556375"/>
          <p14:tracePt t="69168" x="3214688" y="6538913"/>
          <p14:tracePt t="69175" x="3187700" y="6519863"/>
          <p14:tracePt t="69184" x="3170238" y="6492875"/>
          <p14:tracePt t="69190" x="3141663" y="6473825"/>
          <p14:tracePt t="69198" x="3124200" y="6456363"/>
          <p14:tracePt t="69205" x="3097213" y="6437313"/>
          <p14:tracePt t="69213" x="3078163" y="6410325"/>
          <p14:tracePt t="69220" x="3068638" y="6392863"/>
          <p14:tracePt t="69228" x="3041650" y="6356350"/>
          <p14:tracePt t="69237" x="3032125" y="6327775"/>
          <p14:tracePt t="69243" x="3014663" y="6300788"/>
          <p14:tracePt t="69251" x="3005138" y="6254750"/>
          <p14:tracePt t="69258" x="2978150" y="6210300"/>
          <p14:tracePt t="69267" x="2968625" y="6181725"/>
          <p14:tracePt t="69274" x="2968625" y="6145213"/>
          <p14:tracePt t="69283" x="2959100" y="6118225"/>
          <p14:tracePt t="69289" x="2959100" y="6081713"/>
          <p14:tracePt t="69296" x="2959100" y="6018213"/>
          <p14:tracePt t="69304" x="2959100" y="5981700"/>
          <p14:tracePt t="69312" x="2978150" y="5954713"/>
          <p14:tracePt t="69319" x="2987675" y="5908675"/>
          <p14:tracePt t="69327" x="2995613" y="5881688"/>
          <p14:tracePt t="69334" x="3005138" y="5843588"/>
          <p14:tracePt t="69342" x="3014663" y="5816600"/>
          <p14:tracePt t="69350" x="3024188" y="5789613"/>
          <p14:tracePt t="69358" x="3032125" y="5762625"/>
          <p14:tracePt t="69366" x="3041650" y="5726113"/>
          <p14:tracePt t="69372" x="3060700" y="5707063"/>
          <p14:tracePt t="69380" x="3078163" y="5661025"/>
          <p14:tracePt t="69387" x="3124200" y="5616575"/>
          <p14:tracePt t="69395" x="3141663" y="5570538"/>
          <p14:tracePt t="69404" x="3170238" y="5543550"/>
          <p14:tracePt t="69410" x="3187700" y="5524500"/>
          <p14:tracePt t="69417" x="3197225" y="5487988"/>
          <p14:tracePt t="69426" x="3214688" y="5461000"/>
          <p14:tracePt t="69433" x="3224213" y="5434013"/>
          <p14:tracePt t="69441" x="3243263" y="5414963"/>
          <p14:tracePt t="69450" x="3260725" y="5378450"/>
          <p14:tracePt t="69456" x="3279775" y="5360988"/>
          <p14:tracePt t="69464" x="3306763" y="5332413"/>
          <p14:tracePt t="69471" x="3325813" y="5314950"/>
          <p14:tracePt t="69479" x="3333750" y="5278438"/>
          <p14:tracePt t="69486" x="3343275" y="5268913"/>
          <p14:tracePt t="69494" x="3362325" y="5241925"/>
          <p14:tracePt t="69501" x="3370263" y="5222875"/>
          <p14:tracePt t="69510" x="3389313" y="5214938"/>
          <p14:tracePt t="69520" x="3389313" y="5195888"/>
          <p14:tracePt t="69524" x="3398838" y="5195888"/>
          <p14:tracePt t="69532" x="3406775" y="5195888"/>
          <p14:tracePt t="69539" x="3416300" y="5178425"/>
          <p14:tracePt t="69550" x="3425825" y="5159375"/>
          <p14:tracePt t="69555" x="3435350" y="5149850"/>
          <p14:tracePt t="69562" x="3443288" y="5132388"/>
          <p14:tracePt t="69569" x="3462338" y="5122863"/>
          <p14:tracePt t="69578" x="3462338" y="5113338"/>
          <p14:tracePt t="69587" x="3462338" y="5105400"/>
          <p14:tracePt t="69593" x="3479800" y="5095875"/>
          <p14:tracePt t="69600" x="3479800" y="5086350"/>
          <p14:tracePt t="69608" x="3498850" y="5076825"/>
          <p14:tracePt t="69616" x="3508375" y="5059363"/>
          <p14:tracePt t="69632" x="3516313" y="5049838"/>
          <p14:tracePt t="69638" x="3516313" y="5040313"/>
          <p14:tracePt t="69647" x="3525838" y="5040313"/>
          <p14:tracePt t="69662" x="3525838" y="5032375"/>
          <p14:tracePt t="71485" x="3535363" y="5032375"/>
          <p14:tracePt t="71492" x="3535363" y="5040313"/>
          <p14:tracePt t="71499" x="3535363" y="5049838"/>
          <p14:tracePt t="71507" x="3535363" y="5068888"/>
          <p14:tracePt t="71515" x="3535363" y="5076825"/>
          <p14:tracePt t="71523" x="3535363" y="5086350"/>
          <p14:tracePt t="71531" x="3535363" y="5095875"/>
          <p14:tracePt t="71537" x="3535363" y="5113338"/>
          <p14:tracePt t="71546" x="3544888" y="5132388"/>
          <p14:tracePt t="71553" x="3544888" y="5141913"/>
          <p14:tracePt t="71561" x="3544888" y="5149850"/>
          <p14:tracePt t="71567" x="3544888" y="5159375"/>
          <p14:tracePt t="71576" x="3544888" y="5168900"/>
          <p14:tracePt t="71583" x="3544888" y="5178425"/>
          <p14:tracePt t="71599" x="3544888" y="5186363"/>
          <p14:tracePt t="71607" x="3544888" y="5205413"/>
          <p14:tracePt t="71622" x="3552825" y="5214938"/>
          <p14:tracePt t="71644" x="3552825" y="5222875"/>
          <p14:tracePt t="71651" x="3552825" y="5232400"/>
          <p14:tracePt t="71659" x="3552825" y="5251450"/>
          <p14:tracePt t="71675" x="3552825" y="5259388"/>
          <p14:tracePt t="71682" x="3552825" y="5268913"/>
          <p14:tracePt t="71690" x="3552825" y="5278438"/>
          <p14:tracePt t="71698" x="3562350" y="5305425"/>
          <p14:tracePt t="71713" x="3562350" y="5324475"/>
          <p14:tracePt t="71720" x="3562350" y="5351463"/>
          <p14:tracePt t="71728" x="3562350" y="5360988"/>
          <p14:tracePt t="71735" x="3562350" y="5368925"/>
          <p14:tracePt t="71743" x="3562350" y="5387975"/>
          <p14:tracePt t="71750" x="3562350" y="5405438"/>
          <p14:tracePt t="71759" x="3562350" y="5434013"/>
          <p14:tracePt t="71766" x="3562350" y="5487988"/>
          <p14:tracePt t="71774" x="3562350" y="5543550"/>
          <p14:tracePt t="71782" x="3552825" y="5580063"/>
          <p14:tracePt t="71789" x="3552825" y="5643563"/>
          <p14:tracePt t="71798" x="3535363" y="5707063"/>
          <p14:tracePt t="71804" x="3535363" y="5816600"/>
          <p14:tracePt t="71812" x="3525838" y="5872163"/>
          <p14:tracePt t="71819" x="3525838" y="5981700"/>
          <p14:tracePt t="71826" x="3525838" y="6064250"/>
          <p14:tracePt t="71834" x="3525838" y="6118225"/>
          <p14:tracePt t="71842" x="3525838" y="6154738"/>
          <p14:tracePt t="71849" x="3525838" y="6200775"/>
          <p14:tracePt t="71857" x="3525838" y="6218238"/>
          <p14:tracePt t="71865" x="3525838" y="6237288"/>
          <p14:tracePt t="71872" x="3525838" y="6246813"/>
          <p14:tracePt t="71879" x="3525838" y="6264275"/>
          <p14:tracePt t="71887" x="3525838" y="6283325"/>
          <p14:tracePt t="71900" x="3525838" y="6310313"/>
          <p14:tracePt t="71905" x="3525838" y="6356350"/>
          <p14:tracePt t="71910" x="3525838" y="6373813"/>
          <p14:tracePt t="71917" x="3525838" y="6392863"/>
          <p14:tracePt t="71925" x="3525838" y="6410325"/>
          <p14:tracePt t="71933" x="3525838" y="6419850"/>
          <p14:tracePt t="72169" x="3525838" y="6437313"/>
          <p14:tracePt t="72176" x="3525838" y="6446838"/>
          <p14:tracePt t="72183" x="3525838" y="6473825"/>
          <p14:tracePt t="72190" x="3525838" y="6492875"/>
          <p14:tracePt t="72199" x="3525838" y="6510338"/>
          <p14:tracePt t="72207" x="3525838" y="6519863"/>
          <p14:tracePt t="72216" x="3525838" y="6529388"/>
          <p14:tracePt t="72222" x="3525838" y="6538913"/>
          <p14:tracePt t="72235" x="3525838" y="6575425"/>
          <p14:tracePt t="72236" x="3525838" y="6583363"/>
          <p14:tracePt t="72305" x="3525838" y="6592888"/>
          <p14:tracePt t="72328" x="3525838" y="6602413"/>
          <p14:tracePt t="72335" x="3525838" y="6619875"/>
          <p14:tracePt t="72343" x="3525838" y="6656388"/>
          <p14:tracePt t="72350" x="3516313" y="6692900"/>
          <p14:tracePt t="72359" x="3489325" y="6721475"/>
          <p14:tracePt t="72366" x="3479800" y="6765925"/>
          <p14:tracePt t="72374" x="3471863" y="6784975"/>
          <p14:tracePt t="72383" x="3471863" y="6802438"/>
          <p14:tracePt t="72389" x="3462338" y="6821488"/>
          <p14:tracePt t="72399" x="3443288" y="6838950"/>
          <p14:tracePt t="73118" x="3333750" y="6848475"/>
          <p14:tracePt t="73132" x="3333750" y="6838950"/>
          <p14:tracePt t="73141" x="3316288" y="6838950"/>
          <p14:tracePt t="73148" x="3316288" y="6831013"/>
          <p14:tracePt t="73156" x="3316288" y="6821488"/>
          <p14:tracePt t="73164" x="3316288" y="6811963"/>
          <p14:tracePt t="73171" x="3306763" y="6811963"/>
          <p14:tracePt t="73180" x="3306763" y="6802438"/>
          <p14:tracePt t="73186" x="3297238" y="6802438"/>
          <p14:tracePt t="73194" x="3297238" y="6794500"/>
          <p14:tracePt t="73201" x="3289300" y="6784975"/>
          <p14:tracePt t="73231" x="3279775" y="6775450"/>
          <p14:tracePt t="73247" x="3270250" y="6765925"/>
          <p14:tracePt t="73255" x="3260725" y="6765925"/>
          <p14:tracePt t="73262" x="3260725" y="6757988"/>
          <p14:tracePt t="73270" x="3243263" y="6738938"/>
          <p14:tracePt t="73278" x="3224213" y="6729413"/>
          <p14:tracePt t="73285" x="3214688" y="6692900"/>
          <p14:tracePt t="73293" x="3187700" y="6684963"/>
          <p14:tracePt t="73308" x="3160713" y="6675438"/>
          <p14:tracePt t="73316" x="3141663" y="6665913"/>
          <p14:tracePt t="73323" x="3133725" y="6656388"/>
          <p14:tracePt t="73331" x="3114675" y="6656388"/>
          <p14:tracePt t="73339" x="3097213" y="6648450"/>
          <p14:tracePt t="73347" x="3078163" y="6648450"/>
          <p14:tracePt t="73353" x="3060700" y="6638925"/>
          <p14:tracePt t="73362" x="3041650" y="6638925"/>
          <p14:tracePt t="73368" x="3024188" y="6638925"/>
          <p14:tracePt t="73377" x="2987675" y="6638925"/>
          <p14:tracePt t="73383" x="2968625" y="6638925"/>
          <p14:tracePt t="73392" x="2951163" y="6638925"/>
          <p14:tracePt t="73399" x="2932113" y="6638925"/>
          <p14:tracePt t="73407" x="2905125" y="6638925"/>
          <p14:tracePt t="73415" x="2868613" y="6638925"/>
          <p14:tracePt t="73422" x="2832100" y="6638925"/>
          <p14:tracePt t="73431" x="2805113" y="6638925"/>
          <p14:tracePt t="73437" x="2759075" y="6648450"/>
          <p14:tracePt t="73445" x="2732088" y="6656388"/>
          <p14:tracePt t="73452" x="2713038" y="6665913"/>
          <p14:tracePt t="73461" x="2667000" y="6675438"/>
          <p14:tracePt t="73467" x="2640013" y="6684963"/>
          <p14:tracePt t="73475" x="2620963" y="6692900"/>
          <p14:tracePt t="73484" x="2603500" y="6711950"/>
          <p14:tracePt t="73490" x="2566988" y="6729413"/>
          <p14:tracePt t="73506" x="2557463" y="6738938"/>
          <p14:tracePt t="73514" x="2547938" y="6738938"/>
          <p14:tracePt t="73520" x="2530475" y="6748463"/>
          <p14:tracePt t="73529" x="2520950" y="6748463"/>
          <p14:tracePt t="73536" x="2511425" y="6748463"/>
          <p14:tracePt t="73550" x="2503488" y="6757988"/>
          <p14:tracePt t="73559" x="2493963" y="6757988"/>
          <p14:tracePt t="73680" x="2484438" y="6757988"/>
          <p14:tracePt t="74410" x="2474913" y="6757988"/>
          <p14:tracePt t="74447" x="2474913" y="6748463"/>
          <p14:tracePt t="74485" x="2474913" y="6738938"/>
          <p14:tracePt t="74493" x="2466975" y="6738938"/>
          <p14:tracePt t="74576" x="2466975" y="6729413"/>
          <p14:tracePt t="74607" x="2466975" y="6721475"/>
          <p14:tracePt t="74622" x="2466975" y="6711950"/>
          <p14:tracePt t="74637" x="2466975" y="6702425"/>
          <p14:tracePt t="74652" x="2466975" y="6692900"/>
          <p14:tracePt t="74660" x="2466975" y="6675438"/>
          <p14:tracePt t="74667" x="2466975" y="6665913"/>
          <p14:tracePt t="74675" x="2466975" y="6629400"/>
          <p14:tracePt t="74682" x="2466975" y="6611938"/>
          <p14:tracePt t="74690" x="2466975" y="6602413"/>
          <p14:tracePt t="74698" x="2466975" y="6575425"/>
          <p14:tracePt t="74706" x="2474913" y="6546850"/>
          <p14:tracePt t="74713" x="2474913" y="6529388"/>
          <p14:tracePt t="74721" x="2484438" y="6502400"/>
          <p14:tracePt t="74730" x="2493963" y="6473825"/>
          <p14:tracePt t="74736" x="2520950" y="6437313"/>
          <p14:tracePt t="74743" x="2540000" y="6400800"/>
          <p14:tracePt t="74751" x="2557463" y="6356350"/>
          <p14:tracePt t="74759" x="2584450" y="6291263"/>
          <p14:tracePt t="74767" x="2603500" y="6254750"/>
          <p14:tracePt t="74774" x="2630488" y="6200775"/>
          <p14:tracePt t="74781" x="2649538" y="6173788"/>
          <p14:tracePt t="74789" x="2657475" y="6137275"/>
          <p14:tracePt t="74797" x="2686050" y="6100763"/>
          <p14:tracePt t="74804" x="2713038" y="6064250"/>
          <p14:tracePt t="74813" x="2740025" y="6018213"/>
          <p14:tracePt t="74819" x="2759075" y="5991225"/>
          <p14:tracePt t="74827" x="2776538" y="5954713"/>
          <p14:tracePt t="74834" x="2795588" y="5935663"/>
          <p14:tracePt t="74842" x="2813050" y="5918200"/>
          <p14:tracePt t="74849" x="2822575" y="5889625"/>
          <p14:tracePt t="74858" x="2849563" y="5872163"/>
          <p14:tracePt t="74866" x="2859088" y="5835650"/>
          <p14:tracePt t="74872" x="2895600" y="5816600"/>
          <p14:tracePt t="74880" x="2932113" y="5789613"/>
          <p14:tracePt t="74888" x="2951163" y="5753100"/>
          <p14:tracePt t="74898" x="2987675" y="5734050"/>
          <p14:tracePt t="74903" x="3014663" y="5707063"/>
          <p14:tracePt t="74911" x="3041650" y="5680075"/>
          <p14:tracePt t="74918" x="3068638" y="5653088"/>
          <p14:tracePt t="74926" x="3114675" y="5616575"/>
          <p14:tracePt t="74933" x="3160713" y="5580063"/>
          <p14:tracePt t="74941" x="3206750" y="5534025"/>
          <p14:tracePt t="74950" x="3260725" y="5470525"/>
          <p14:tracePt t="74956" x="3325813" y="5397500"/>
          <p14:tracePt t="74964" x="3379788" y="5351463"/>
          <p14:tracePt t="74972" x="3406775" y="5314950"/>
          <p14:tracePt t="74979" x="3425825" y="5287963"/>
          <p14:tracePt t="74987" x="3471863" y="5251450"/>
          <p14:tracePt t="74996" x="3525838" y="5205413"/>
          <p14:tracePt t="75002" x="3552825" y="5168900"/>
          <p14:tracePt t="75010" x="3571875" y="5149850"/>
          <p14:tracePt t="75016" x="3598863" y="5132388"/>
          <p14:tracePt t="75025" x="3608388" y="5113338"/>
          <p14:tracePt t="75034" x="3608388" y="5105400"/>
          <p14:tracePt t="75039" x="3617913" y="5095875"/>
          <p14:tracePt t="75047" x="3625850" y="5095875"/>
          <p14:tracePt t="75055" x="3635375" y="5095875"/>
          <p14:tracePt t="75063" x="3644900" y="5086350"/>
          <p14:tracePt t="75093" x="3654425" y="5076825"/>
          <p14:tracePt t="78288" x="3644900" y="5076825"/>
          <p14:tracePt t="78859" x="3644900" y="5086350"/>
          <p14:tracePt t="79110" x="3635375" y="5086350"/>
          <p14:tracePt t="79156" x="3635375" y="5095875"/>
          <p14:tracePt t="79209" x="3625850" y="5095875"/>
          <p14:tracePt t="80810" x="3625850" y="5105400"/>
          <p14:tracePt t="80818" x="3625850" y="5113338"/>
          <p14:tracePt t="80825" x="3625850" y="5132388"/>
          <p14:tracePt t="80833" x="3625850" y="5141913"/>
          <p14:tracePt t="80841" x="3625850" y="5168900"/>
          <p14:tracePt t="80848" x="3625850" y="5205413"/>
          <p14:tracePt t="80856" x="3635375" y="5251450"/>
          <p14:tracePt t="80863" x="3654425" y="5305425"/>
          <p14:tracePt t="80871" x="3654425" y="5351463"/>
          <p14:tracePt t="80878" x="3654425" y="5387975"/>
          <p14:tracePt t="80886" x="3662363" y="5434013"/>
          <p14:tracePt t="80894" x="3662363" y="5487988"/>
          <p14:tracePt t="80902" x="3671888" y="5534025"/>
          <p14:tracePt t="80910" x="3681413" y="5588000"/>
          <p14:tracePt t="80916" x="3727450" y="5653088"/>
          <p14:tracePt t="80926" x="3735388" y="5716588"/>
          <p14:tracePt t="80931" x="3744913" y="5753100"/>
          <p14:tracePt t="80939" x="3754438" y="5816600"/>
          <p14:tracePt t="80947" x="3781425" y="5862638"/>
          <p14:tracePt t="80954" x="3800475" y="5918200"/>
          <p14:tracePt t="80963" x="3827463" y="5981700"/>
          <p14:tracePt t="80969" x="3836988" y="6018213"/>
          <p14:tracePt t="80977" x="3863975" y="6072188"/>
          <p14:tracePt t="80985" x="3873500" y="6145213"/>
          <p14:tracePt t="80992" x="3900488" y="6227763"/>
          <p14:tracePt t="81000" x="3937000" y="6273800"/>
          <p14:tracePt t="81009" x="3937000" y="6319838"/>
          <p14:tracePt t="81015" x="3956050" y="6337300"/>
          <p14:tracePt t="81023" x="3963988" y="6364288"/>
          <p14:tracePt t="81030" x="3973513" y="6383338"/>
          <p14:tracePt t="81038" x="3983038" y="6400800"/>
          <p14:tracePt t="81046" x="3992563" y="6410325"/>
          <p14:tracePt t="81053" x="4000500" y="6419850"/>
          <p14:tracePt t="81060" x="4000500" y="6429375"/>
          <p14:tracePt t="81069" x="4010025" y="6437313"/>
          <p14:tracePt t="81076" x="4019550" y="6437313"/>
          <p14:tracePt t="81092" x="4029075" y="6446838"/>
          <p14:tracePt t="81107" x="4037013" y="6473825"/>
          <p14:tracePt t="81114" x="4037013" y="6483350"/>
          <p14:tracePt t="81122" x="4046538" y="6492875"/>
          <p14:tracePt t="81128" x="4046538" y="6502400"/>
          <p14:tracePt t="81137" x="4056063" y="6510338"/>
          <p14:tracePt t="81159" x="4065588" y="6510338"/>
          <p14:tracePt t="81167" x="4065588" y="6519863"/>
          <p14:tracePt t="81182" x="4073525" y="6529388"/>
          <p14:tracePt t="81197" x="4083050" y="6538913"/>
          <p14:tracePt t="81212" x="4083050" y="6546850"/>
          <p14:tracePt t="81220" x="4092575" y="6546850"/>
          <p14:tracePt t="81250" x="4092575" y="6556375"/>
          <p14:tracePt t="81258" x="4102100" y="6556375"/>
          <p14:tracePt t="81274" x="4119563" y="6575425"/>
          <p14:tracePt t="81281" x="4146550" y="6592888"/>
          <p14:tracePt t="81289" x="4165600" y="6611938"/>
          <p14:tracePt t="81295" x="4175125" y="6619875"/>
          <p14:tracePt t="81304" x="4175125" y="6629400"/>
          <p14:tracePt t="81312" x="4175125" y="6638925"/>
          <p14:tracePt t="81319" x="4183063" y="6638925"/>
          <p14:tracePt t="81327" x="4183063" y="6648450"/>
          <p14:tracePt t="81334" x="4192588" y="6648450"/>
          <p14:tracePt t="81357" x="4202113" y="6656388"/>
          <p14:tracePt t="81371" x="4202113" y="6665913"/>
          <p14:tracePt t="81379" x="4211638" y="6665913"/>
          <p14:tracePt t="81388" x="4211638" y="6675438"/>
          <p14:tracePt t="81394" x="4219575" y="6684963"/>
          <p14:tracePt t="81402" x="4219575" y="6692900"/>
          <p14:tracePt t="81410" x="4229100" y="6702425"/>
          <p14:tracePt t="81426" x="4229100" y="6711950"/>
          <p14:tracePt t="81442" x="4229100" y="6721475"/>
          <p14:tracePt t="81456" x="4229100" y="6729413"/>
          <p14:tracePt t="81478" x="4238625" y="6729413"/>
          <p14:tracePt t="81487" x="4238625" y="6738938"/>
          <p14:tracePt t="81501" x="4238625" y="6757988"/>
          <p14:tracePt t="81744" x="4248150" y="6757988"/>
          <p14:tracePt t="81752" x="4256088" y="6757988"/>
          <p14:tracePt t="81759" x="4265613" y="6757988"/>
          <p14:tracePt t="81767" x="4284663" y="6757988"/>
          <p14:tracePt t="81776" x="4321175" y="6757988"/>
          <p14:tracePt t="81782" x="4338638" y="6757988"/>
          <p14:tracePt t="81790" x="4357688" y="6757988"/>
          <p14:tracePt t="81797" x="4375150" y="6757988"/>
          <p14:tracePt t="81805" x="4384675" y="6757988"/>
          <p14:tracePt t="81812" x="4403725" y="6757988"/>
          <p14:tracePt t="81827" x="4421188" y="6757988"/>
          <p14:tracePt t="81835" x="4440238" y="6757988"/>
          <p14:tracePt t="81843" x="4448175" y="6757988"/>
          <p14:tracePt t="81850" x="4457700" y="6757988"/>
          <p14:tracePt t="81859" x="4476750" y="6757988"/>
          <p14:tracePt t="81865" x="4494213" y="6757988"/>
          <p14:tracePt t="81874" x="4503738" y="6757988"/>
          <p14:tracePt t="81889" x="4513263" y="6757988"/>
          <p14:tracePt t="81909" x="4540250" y="6748463"/>
          <p14:tracePt t="81926" x="4557713" y="6748463"/>
          <p14:tracePt t="81934" x="4567238" y="6748463"/>
          <p14:tracePt t="81942" x="4576763" y="6748463"/>
          <p14:tracePt t="81964" x="4586288" y="6729413"/>
          <p14:tracePt t="82322" x="4576763" y="6675438"/>
          <p14:tracePt t="82329" x="4530725" y="6592888"/>
          <p14:tracePt t="82337" x="4513263" y="6510338"/>
          <p14:tracePt t="82344" x="4484688" y="6446838"/>
          <p14:tracePt t="82352" x="4457700" y="6400800"/>
          <p14:tracePt t="82359" x="4448175" y="6364288"/>
          <p14:tracePt t="82367" x="4421188" y="6300788"/>
          <p14:tracePt t="82375" x="4394200" y="6264275"/>
          <p14:tracePt t="82382" x="4367213" y="6210300"/>
          <p14:tracePt t="82391" x="4348163" y="6164263"/>
          <p14:tracePt t="82397" x="4330700" y="6127750"/>
          <p14:tracePt t="82405" x="4302125" y="6072188"/>
          <p14:tracePt t="82412" x="4292600" y="6045200"/>
          <p14:tracePt t="82420" x="4284663" y="6008688"/>
          <p14:tracePt t="82430" x="4275138" y="5991225"/>
          <p14:tracePt t="82435" x="4275138" y="5972175"/>
          <p14:tracePt t="82443" x="4265613" y="5954713"/>
          <p14:tracePt t="82450" x="4265613" y="5926138"/>
          <p14:tracePt t="82459" x="4256088" y="5908675"/>
          <p14:tracePt t="82466" x="4256088" y="5889625"/>
          <p14:tracePt t="82475" x="4256088" y="5872163"/>
          <p14:tracePt t="82481" x="4248150" y="5853113"/>
          <p14:tracePt t="82488" x="4248150" y="5826125"/>
          <p14:tracePt t="82496" x="4238625" y="5807075"/>
          <p14:tracePt t="82504" x="4238625" y="5780088"/>
          <p14:tracePt t="82511" x="4238625" y="5753100"/>
          <p14:tracePt t="82518" x="4238625" y="5734050"/>
          <p14:tracePt t="82527" x="4238625" y="5697538"/>
          <p14:tracePt t="82534" x="4238625" y="5689600"/>
          <p14:tracePt t="82542" x="4238625" y="5670550"/>
          <p14:tracePt t="82549" x="4219575" y="5661025"/>
          <p14:tracePt t="82558" x="4219575" y="5643563"/>
          <p14:tracePt t="82564" x="4219575" y="5607050"/>
          <p14:tracePt t="82572" x="4219575" y="5580063"/>
          <p14:tracePt t="82579" x="4211638" y="5561013"/>
          <p14:tracePt t="82587" x="4211638" y="5543550"/>
          <p14:tracePt t="82595" x="4211638" y="5524500"/>
          <p14:tracePt t="82602" x="4202113" y="5507038"/>
          <p14:tracePt t="82611" x="4202113" y="5470525"/>
          <p14:tracePt t="82618" x="4192588" y="5441950"/>
          <p14:tracePt t="82627" x="4192588" y="5397500"/>
          <p14:tracePt t="82632" x="4175125" y="5368925"/>
          <p14:tracePt t="82642" x="4175125" y="5351463"/>
          <p14:tracePt t="82649" x="4165600" y="5324475"/>
          <p14:tracePt t="82658" x="4165600" y="5287963"/>
          <p14:tracePt t="82663" x="4156075" y="5259388"/>
          <p14:tracePt t="82671" x="4146550" y="5214938"/>
          <p14:tracePt t="82678" x="4138613" y="5195888"/>
          <p14:tracePt t="82687" x="4138613" y="5178425"/>
          <p14:tracePt t="82695" x="4129088" y="5159375"/>
          <p14:tracePt t="82702" x="4119563" y="5141913"/>
          <p14:tracePt t="82717" x="4110038" y="5122863"/>
          <p14:tracePt t="82725" x="4110038" y="5113338"/>
          <p14:tracePt t="82732" x="4110038" y="5105400"/>
          <p14:tracePt t="82741" x="4102100" y="5095875"/>
          <p14:tracePt t="82747" x="4102100" y="5076825"/>
          <p14:tracePt t="82755" x="4102100" y="5068888"/>
          <p14:tracePt t="82785" x="4092575" y="5068888"/>
          <p14:tracePt t="82823" x="4092575" y="5059363"/>
          <p14:tracePt t="82839" x="4092575" y="5049838"/>
          <p14:tracePt t="82854" x="4092575" y="5040313"/>
          <p14:tracePt t="82869" x="4083050" y="5040313"/>
          <p14:tracePt t="82895" x="4083050" y="5032375"/>
          <p14:tracePt t="84321" x="4056063" y="5032375"/>
          <p14:tracePt t="84328" x="4019550" y="5040313"/>
          <p14:tracePt t="84335" x="4000500" y="5049838"/>
          <p14:tracePt t="84343" x="3983038" y="5059363"/>
          <p14:tracePt t="84351" x="3956050" y="5068888"/>
          <p14:tracePt t="84358" x="3927475" y="5076825"/>
          <p14:tracePt t="84365" x="3890963" y="5095875"/>
          <p14:tracePt t="84373" x="3863975" y="5105400"/>
          <p14:tracePt t="84381" x="3836988" y="5113338"/>
          <p14:tracePt t="84389" x="3817938" y="5122863"/>
          <p14:tracePt t="84396" x="3800475" y="5132388"/>
          <p14:tracePt t="84403" x="3781425" y="5141913"/>
          <p14:tracePt t="84411" x="3773488" y="5141913"/>
          <p14:tracePt t="84419" x="3754438" y="5149850"/>
          <p14:tracePt t="84426" x="3735388" y="5149850"/>
          <p14:tracePt t="84434" x="3717925" y="5159375"/>
          <p14:tracePt t="84442" x="3698875" y="5159375"/>
          <p14:tracePt t="84451" x="3690938" y="5168900"/>
          <p14:tracePt t="84458" x="3681413" y="5168900"/>
          <p14:tracePt t="84488" x="3671888" y="5178425"/>
          <p14:tracePt t="84496" x="3662363" y="5178425"/>
          <p14:tracePt t="84503" x="3644900" y="5178425"/>
          <p14:tracePt t="84510" x="3635375" y="5178425"/>
          <p14:tracePt t="84519" x="3635375" y="5186363"/>
          <p14:tracePt t="84526" x="3625850" y="5186363"/>
          <p14:tracePt t="84617" x="3617913" y="5178425"/>
          <p14:tracePt t="84632" x="3608388" y="5178425"/>
          <p14:tracePt t="84655" x="3589338" y="5178425"/>
          <p14:tracePt t="84662" x="3589338" y="5168900"/>
          <p14:tracePt t="84670" x="3571875" y="5159375"/>
          <p14:tracePt t="84677" x="3562350" y="5149850"/>
          <p14:tracePt t="84693" x="3552825" y="5132388"/>
          <p14:tracePt t="84700" x="3544888" y="5122863"/>
          <p14:tracePt t="84709" x="3535363" y="5122863"/>
          <p14:tracePt t="84715" x="3535363" y="5113338"/>
          <p14:tracePt t="84730" x="3535363" y="5105400"/>
          <p14:tracePt t="84738" x="3525838" y="5095875"/>
          <p14:tracePt t="84746" x="3525838" y="5086350"/>
          <p14:tracePt t="84753" x="3516313" y="5076825"/>
          <p14:tracePt t="84761" x="3516313" y="5068888"/>
          <p14:tracePt t="84769" x="3516313" y="5059363"/>
          <p14:tracePt t="84776" x="3508375" y="5059363"/>
          <p14:tracePt t="84783" x="3508375" y="5049838"/>
          <p14:tracePt t="84792" x="3508375" y="5040313"/>
          <p14:tracePt t="84807" x="3508375" y="5032375"/>
          <p14:tracePt t="84814" x="3498850" y="5032375"/>
          <p14:tracePt t="84829" x="3498850" y="5022850"/>
          <p14:tracePt t="84874" x="3498850" y="5013325"/>
          <p14:tracePt t="85186" x="3508375" y="5013325"/>
          <p14:tracePt t="85194" x="3516313" y="5022850"/>
          <p14:tracePt t="85202" x="3535363" y="5032375"/>
          <p14:tracePt t="85217" x="3562350" y="5049838"/>
          <p14:tracePt t="85225" x="3581400" y="5059363"/>
          <p14:tracePt t="85231" x="3617913" y="5068888"/>
          <p14:tracePt t="85240" x="3635375" y="5076825"/>
          <p14:tracePt t="85247" x="3681413" y="5095875"/>
          <p14:tracePt t="85256" x="3717925" y="5113338"/>
          <p14:tracePt t="85262" x="3754438" y="5122863"/>
          <p14:tracePt t="85270" x="3773488" y="5132388"/>
          <p14:tracePt t="85278" x="3790950" y="5132388"/>
          <p14:tracePt t="85286" x="3817938" y="5141913"/>
          <p14:tracePt t="85294" x="3846513" y="5141913"/>
          <p14:tracePt t="85300" x="3863975" y="5159375"/>
          <p14:tracePt t="85308" x="3873500" y="5159375"/>
          <p14:tracePt t="85316" x="3890963" y="5159375"/>
          <p14:tracePt t="85324" x="3900488" y="5168900"/>
          <p14:tracePt t="85330" x="3910013" y="5168900"/>
          <p14:tracePt t="85340" x="3919538" y="5168900"/>
          <p14:tracePt t="85346" x="3927475" y="5168900"/>
          <p14:tracePt t="85354" x="3937000" y="5168900"/>
          <p14:tracePt t="85361" x="3946525" y="5168900"/>
          <p14:tracePt t="85369" x="3956050" y="5168900"/>
          <p14:tracePt t="85384" x="3963988" y="5178425"/>
          <p14:tracePt t="85421" x="3973513" y="5178425"/>
          <p14:tracePt t="85459" x="3983038" y="5178425"/>
          <p14:tracePt t="85483" x="4000500" y="5178425"/>
          <p14:tracePt t="85490" x="4010025" y="5178425"/>
          <p14:tracePt t="85498" x="4019550" y="5168900"/>
          <p14:tracePt t="85506" x="4029075" y="5168900"/>
          <p14:tracePt t="85520" x="4037013" y="5149850"/>
          <p14:tracePt t="85528" x="4037013" y="5141913"/>
          <p14:tracePt t="85537" x="4046538" y="5132388"/>
          <p14:tracePt t="85543" x="4056063" y="5132388"/>
          <p14:tracePt t="85559" x="4065588" y="5122863"/>
          <p14:tracePt t="85566" x="4065588" y="5113338"/>
          <p14:tracePt t="85574" x="4065588" y="5105400"/>
          <p14:tracePt t="85582" x="4073525" y="5105400"/>
          <p14:tracePt t="85590" x="4073525" y="5095875"/>
          <p14:tracePt t="85596" x="4073525" y="5086350"/>
          <p14:tracePt t="85604" x="4073525" y="5076825"/>
          <p14:tracePt t="85626" x="4073525" y="5068888"/>
          <p14:tracePt t="85635" x="4073525" y="5059363"/>
          <p14:tracePt t="85641" x="4073525" y="5049838"/>
          <p14:tracePt t="85657" x="4073525" y="5040313"/>
          <p14:tracePt t="85689" x="4073525" y="5032375"/>
          <p14:tracePt t="85703" x="4073525" y="5022850"/>
          <p14:tracePt t="85734" x="4073525" y="5013325"/>
          <p14:tracePt t="85740" x="4073525" y="5003800"/>
          <p14:tracePt t="85749" x="4073525" y="4995863"/>
          <p14:tracePt t="85757" x="4065588" y="4976813"/>
          <p14:tracePt t="85773" x="4065588" y="4967288"/>
          <p14:tracePt t="85832" x="4056063" y="4959350"/>
          <p14:tracePt t="85862" x="4046538" y="4959350"/>
          <p14:tracePt t="86196" x="4046538" y="4967288"/>
          <p14:tracePt t="86206" x="4046538" y="4976813"/>
          <p14:tracePt t="86211" x="4056063" y="4986338"/>
          <p14:tracePt t="86220" x="4056063" y="4995863"/>
          <p14:tracePt t="86227" x="4056063" y="5003800"/>
          <p14:tracePt t="86235" x="4065588" y="5013325"/>
          <p14:tracePt t="86249" x="4065588" y="5022850"/>
          <p14:tracePt t="86258" x="4073525" y="5032375"/>
          <p14:tracePt t="86266" x="4073525" y="5040313"/>
          <p14:tracePt t="86273" x="4083050" y="5049838"/>
          <p14:tracePt t="86290" x="4083050" y="5059363"/>
          <p14:tracePt t="86295" x="4092575" y="5086350"/>
          <p14:tracePt t="86303" x="4102100" y="5086350"/>
          <p14:tracePt t="86310" x="4110038" y="5095875"/>
          <p14:tracePt t="86319" x="4119563" y="5105400"/>
          <p14:tracePt t="86340" x="4129088" y="5113338"/>
          <p14:tracePt t="86356" x="4138613" y="5122863"/>
          <p14:tracePt t="86372" x="4146550" y="5132388"/>
          <p14:tracePt t="86387" x="4146550" y="5141913"/>
          <p14:tracePt t="86394" x="4156075" y="5141913"/>
          <p14:tracePt t="86409" x="4165600" y="5149850"/>
          <p14:tracePt t="86440" x="4175125" y="5159375"/>
          <p14:tracePt t="86509" x="4183063" y="5159375"/>
          <p14:tracePt t="86516" x="4183063" y="5168900"/>
          <p14:tracePt t="86523" x="4192588" y="5168900"/>
          <p14:tracePt t="86539" x="4202113" y="5178425"/>
          <p14:tracePt t="86652" x="4211638" y="5178425"/>
          <p14:tracePt t="86660" x="4219575" y="5178425"/>
          <p14:tracePt t="86668" x="4238625" y="5178425"/>
          <p14:tracePt t="86683" x="4248150" y="5178425"/>
          <p14:tracePt t="86690" x="4256088" y="5168900"/>
          <p14:tracePt t="86699" x="4265613" y="5168900"/>
          <p14:tracePt t="86714" x="4265613" y="5159375"/>
          <p14:tracePt t="86744" x="4275138" y="5159375"/>
          <p14:tracePt t="86758" x="4275138" y="5149850"/>
          <p14:tracePt t="86812" x="4284663" y="5149850"/>
          <p14:tracePt t="86827" x="4284663" y="5141913"/>
          <p14:tracePt t="86835" x="4292600" y="5141913"/>
          <p14:tracePt t="86842" x="4292600" y="5132388"/>
          <p14:tracePt t="86857" x="4292600" y="5122863"/>
          <p14:tracePt t="86866" x="4302125" y="5122863"/>
          <p14:tracePt t="86891" x="4302125" y="5113338"/>
          <p14:tracePt t="86910" x="4302125" y="5105400"/>
          <p14:tracePt t="86925" x="4302125" y="5095875"/>
          <p14:tracePt t="86956" x="4311650" y="5095875"/>
          <p14:tracePt t="86972" x="4311650" y="5086350"/>
          <p14:tracePt t="87025" x="4311650" y="5068888"/>
          <p14:tracePt t="87048" x="4311650" y="5059363"/>
          <p14:tracePt t="87056" x="4311650" y="5049838"/>
          <p14:tracePt t="87063" x="4311650" y="5040313"/>
          <p14:tracePt t="87086" x="4311650" y="5032375"/>
          <p14:tracePt t="87101" x="4311650" y="5022850"/>
          <p14:tracePt t="87108" x="4311650" y="5013325"/>
          <p14:tracePt t="87139" x="4311650" y="5003800"/>
          <p14:tracePt t="87155" x="4311650" y="4995863"/>
          <p14:tracePt t="87641" x="4311650" y="5049838"/>
          <p14:tracePt t="87649" x="4311650" y="5178425"/>
          <p14:tracePt t="87656" x="4357688" y="5360988"/>
          <p14:tracePt t="87663" x="4411663" y="5597525"/>
          <p14:tracePt t="87672" x="4457700" y="5853113"/>
          <p14:tracePt t="87679" x="4530725" y="6045200"/>
          <p14:tracePt t="87687" x="4586288" y="6181725"/>
          <p14:tracePt t="87694" x="4640263" y="6283325"/>
          <p14:tracePt t="87702" x="4676775" y="6346825"/>
          <p14:tracePt t="87709" x="4703763" y="6392863"/>
          <p14:tracePt t="87717" x="4722813" y="6419850"/>
          <p14:tracePt t="87725" x="4749800" y="6465888"/>
          <p14:tracePt t="87731" x="4759325" y="6483350"/>
          <p14:tracePt t="87738" x="4776788" y="6492875"/>
          <p14:tracePt t="88005" x="4749800" y="6492875"/>
          <p14:tracePt t="88013" x="4722813" y="6492875"/>
          <p14:tracePt t="88021" x="4695825" y="6483350"/>
          <p14:tracePt t="88028" x="4640263" y="6483350"/>
          <p14:tracePt t="88036" x="4549775" y="6465888"/>
          <p14:tracePt t="88043" x="4467225" y="6465888"/>
          <p14:tracePt t="88051" x="4411663" y="6456363"/>
          <p14:tracePt t="88058" x="4338638" y="6456363"/>
          <p14:tracePt t="88067" x="4275138" y="6446838"/>
          <p14:tracePt t="88073" x="4219575" y="6429375"/>
          <p14:tracePt t="88082" x="4156075" y="6419850"/>
          <p14:tracePt t="88089" x="4102100" y="6410325"/>
          <p14:tracePt t="88097" x="4019550" y="6392863"/>
          <p14:tracePt t="88105" x="3946525" y="6383338"/>
          <p14:tracePt t="88112" x="3854450" y="6364288"/>
          <p14:tracePt t="88120" x="3717925" y="6337300"/>
          <p14:tracePt t="88127" x="3608388" y="6337300"/>
          <p14:tracePt t="88135" x="3516313" y="6337300"/>
          <p14:tracePt t="88141" x="3406775" y="6337300"/>
          <p14:tracePt t="88149" x="3316288" y="6337300"/>
          <p14:tracePt t="88157" x="3206750" y="6356350"/>
          <p14:tracePt t="88165" x="3124200" y="6373813"/>
          <p14:tracePt t="88173" x="3051175" y="6383338"/>
          <p14:tracePt t="88180" x="2978150" y="6383338"/>
          <p14:tracePt t="88188" x="2941638" y="6383338"/>
          <p14:tracePt t="88195" x="2886075" y="6383338"/>
          <p14:tracePt t="88202" x="2832100" y="6383338"/>
          <p14:tracePt t="88210" x="2776538" y="6392863"/>
          <p14:tracePt t="88218" x="2732088" y="6410325"/>
          <p14:tracePt t="88226" x="2703513" y="6410325"/>
          <p14:tracePt t="88234" x="2676525" y="6419850"/>
          <p14:tracePt t="88242" x="2640013" y="6429375"/>
          <p14:tracePt t="88248" x="2620963" y="6429375"/>
          <p14:tracePt t="88257" x="2593975" y="6437313"/>
          <p14:tracePt t="88264" x="2576513" y="6437313"/>
          <p14:tracePt t="88272" x="2557463" y="6437313"/>
          <p14:tracePt t="88279" x="2540000" y="6446838"/>
          <p14:tracePt t="88288" x="2520950" y="6456363"/>
          <p14:tracePt t="88294" x="2503488" y="6465888"/>
          <p14:tracePt t="88302" x="2474913" y="6465888"/>
          <p14:tracePt t="88309" x="2447925" y="6483350"/>
          <p14:tracePt t="88317" x="2401888" y="6492875"/>
          <p14:tracePt t="88324" x="2338388" y="6519863"/>
          <p14:tracePt t="88332" x="2292350" y="6575425"/>
          <p14:tracePt t="88340" x="2228850" y="6592888"/>
          <p14:tracePt t="88347" x="2128838" y="6619875"/>
          <p14:tracePt t="88356" x="2073275" y="6638925"/>
          <p14:tracePt t="88363" x="2027238" y="6648450"/>
          <p14:tracePt t="88371" x="2009775" y="6656388"/>
          <p14:tracePt t="88378" x="1982788" y="6656388"/>
          <p14:tracePt t="88385" x="1963738" y="6665913"/>
          <p14:tracePt t="88392" x="1946275" y="6665913"/>
          <p14:tracePt t="88400" x="1936750" y="6665913"/>
          <p14:tracePt t="88407" x="1927225" y="6665913"/>
          <p14:tracePt t="88416" x="1917700" y="6665913"/>
          <p14:tracePt t="88644" x="2000250" y="6665913"/>
          <p14:tracePt t="88652" x="2073275" y="6648450"/>
          <p14:tracePt t="88658" x="2155825" y="6638925"/>
          <p14:tracePt t="88667" x="2211388" y="6619875"/>
          <p14:tracePt t="88674" x="2274888" y="6619875"/>
          <p14:tracePt t="88682" x="2311400" y="6619875"/>
          <p14:tracePt t="88689" x="2393950" y="6611938"/>
          <p14:tracePt t="88697" x="2474913" y="6611938"/>
          <p14:tracePt t="88705" x="2547938" y="6602413"/>
          <p14:tracePt t="88712" x="2657475" y="6583363"/>
          <p14:tracePt t="88721" x="2749550" y="6583363"/>
          <p14:tracePt t="88727" x="2895600" y="6575425"/>
          <p14:tracePt t="88735" x="2995613" y="6556375"/>
          <p14:tracePt t="88742" x="3051175" y="6556375"/>
          <p14:tracePt t="88750" x="3105150" y="6556375"/>
          <p14:tracePt t="88757" x="3133725" y="6556375"/>
          <p14:tracePt t="88766" x="3160713" y="6556375"/>
          <p14:tracePt t="88773" x="3214688" y="6556375"/>
          <p14:tracePt t="88781" x="3260725" y="6556375"/>
          <p14:tracePt t="88789" x="3333750" y="6556375"/>
          <p14:tracePt t="88796" x="3389313" y="6556375"/>
          <p14:tracePt t="88804" x="3443288" y="6556375"/>
          <p14:tracePt t="88811" x="3516313" y="6556375"/>
          <p14:tracePt t="88819" x="3581400" y="6556375"/>
          <p14:tracePt t="88826" x="3635375" y="6575425"/>
          <p14:tracePt t="88833" x="3727450" y="6575425"/>
          <p14:tracePt t="88840" x="3773488" y="6575425"/>
          <p14:tracePt t="88849" x="3800475" y="6575425"/>
          <p14:tracePt t="88856" x="3827463" y="6575425"/>
          <p14:tracePt t="88864" x="3854450" y="6575425"/>
          <p14:tracePt t="88873" x="3883025" y="6575425"/>
          <p14:tracePt t="88890" x="3946525" y="6583363"/>
          <p14:tracePt t="88897" x="3963988" y="6583363"/>
          <p14:tracePt t="88902" x="4019550" y="6592888"/>
          <p14:tracePt t="88909" x="4073525" y="6592888"/>
          <p14:tracePt t="88918" x="4138613" y="6602413"/>
          <p14:tracePt t="88924" x="4192588" y="6602413"/>
          <p14:tracePt t="88932" x="4248150" y="6619875"/>
          <p14:tracePt t="88940" x="4311650" y="6619875"/>
          <p14:tracePt t="88947" x="4338638" y="6629400"/>
          <p14:tracePt t="88956" x="4357688" y="6629400"/>
          <p14:tracePt t="88972" x="4367213" y="6629400"/>
          <p14:tracePt t="88993" x="4375150" y="6629400"/>
          <p14:tracePt t="89053" x="4357688" y="6602413"/>
          <p14:tracePt t="89062" x="4338638" y="6519863"/>
          <p14:tracePt t="89070" x="4292600" y="6383338"/>
          <p14:tracePt t="89076" x="4248150" y="6254750"/>
          <p14:tracePt t="89084" x="4165600" y="6081713"/>
          <p14:tracePt t="89091" x="4110038" y="5935663"/>
          <p14:tracePt t="89099" x="4065588" y="5799138"/>
          <p14:tracePt t="89109" x="4037013" y="5726113"/>
          <p14:tracePt t="89115" x="4019550" y="5680075"/>
          <p14:tracePt t="89122" x="3992563" y="5580063"/>
          <p14:tracePt t="89130" x="3927475" y="5478463"/>
          <p14:tracePt t="89138" x="3900488" y="5387975"/>
          <p14:tracePt t="89145" x="3863975" y="5305425"/>
          <p14:tracePt t="89152" x="3827463" y="5241925"/>
          <p14:tracePt t="89160" x="3781425" y="5159375"/>
          <p14:tracePt t="89168" x="3763963" y="5113338"/>
          <p14:tracePt t="89175" x="3727450" y="5032375"/>
          <p14:tracePt t="89183" x="3671888" y="4986338"/>
          <p14:tracePt t="89192" x="3654425" y="4940300"/>
          <p14:tracePt t="89198" x="3625850" y="4922838"/>
          <p14:tracePt t="89206" x="3608388" y="4903788"/>
          <p14:tracePt t="89213" x="3589338" y="4894263"/>
          <p14:tracePt t="89221" x="3581400" y="4884738"/>
          <p14:tracePt t="89229" x="3562350" y="4876800"/>
          <p14:tracePt t="89237" x="3552825" y="4867275"/>
          <p14:tracePt t="89244" x="3544888" y="4867275"/>
          <p14:tracePt t="89251" x="3535363" y="4857750"/>
          <p14:tracePt t="89259" x="3516313" y="4857750"/>
          <p14:tracePt t="89273" x="3508375" y="4848225"/>
          <p14:tracePt t="89282" x="3498850" y="4848225"/>
          <p14:tracePt t="89297" x="3479800" y="4848225"/>
          <p14:tracePt t="89305" x="3471863" y="4848225"/>
          <p14:tracePt t="89312" x="3452813" y="4848225"/>
          <p14:tracePt t="89321" x="3435350" y="4857750"/>
          <p14:tracePt t="89328" x="3425825" y="4857750"/>
          <p14:tracePt t="89335" x="3406775" y="4857750"/>
          <p14:tracePt t="89586" x="3389313" y="4930775"/>
          <p14:tracePt t="89593" x="3379788" y="5032375"/>
          <p14:tracePt t="89601" x="3362325" y="5141913"/>
          <p14:tracePt t="89608" x="3352800" y="5287963"/>
          <p14:tracePt t="89616" x="3352800" y="5434013"/>
          <p14:tracePt t="89623" x="3325813" y="5561013"/>
          <p14:tracePt t="89631" x="3306763" y="5661025"/>
          <p14:tracePt t="89639" x="3306763" y="5734050"/>
          <p14:tracePt t="89646" x="3297238" y="5770563"/>
          <p14:tracePt t="89654" x="3297238" y="5789613"/>
          <p14:tracePt t="89662" x="3297238" y="5799138"/>
          <p14:tracePt t="89684" x="3297238" y="5807075"/>
          <p14:tracePt t="89691" x="3297238" y="5816600"/>
          <p14:tracePt t="89699" x="3289300" y="5826125"/>
          <p14:tracePt t="89706" x="3289300" y="5835650"/>
          <p14:tracePt t="89714" x="3279775" y="5872163"/>
          <p14:tracePt t="89721" x="3270250" y="5899150"/>
          <p14:tracePt t="89730" x="3252788" y="5926138"/>
          <p14:tracePt t="89737" x="3243263" y="5962650"/>
          <p14:tracePt t="89744" x="3214688" y="5991225"/>
          <p14:tracePt t="89752" x="3206750" y="6018213"/>
          <p14:tracePt t="89759" x="3197225" y="6064250"/>
          <p14:tracePt t="89767" x="3187700" y="6108700"/>
          <p14:tracePt t="89774" x="3178175" y="6127750"/>
          <p14:tracePt t="89781" x="3170238" y="6154738"/>
          <p14:tracePt t="89791" x="3170238" y="6181725"/>
          <p14:tracePt t="89796" x="3170238" y="6200775"/>
          <p14:tracePt t="89805" x="3170238" y="6254750"/>
          <p14:tracePt t="89812" x="3170238" y="6283325"/>
          <p14:tracePt t="89820" x="3170238" y="6319838"/>
          <p14:tracePt t="89827" x="3170238" y="6346825"/>
          <p14:tracePt t="89837" x="3187700" y="6373813"/>
          <p14:tracePt t="89843" x="3197225" y="6419850"/>
          <p14:tracePt t="89851" x="3243263" y="6456363"/>
          <p14:tracePt t="89857" x="3343275" y="6492875"/>
          <p14:tracePt t="89866" x="3425825" y="6538913"/>
          <p14:tracePt t="89875" x="3562350" y="6583363"/>
          <p14:tracePt t="89896" x="3910013" y="6611938"/>
          <p14:tracePt t="89904" x="3983038" y="6619875"/>
          <p14:tracePt t="89911" x="4029075" y="6619875"/>
          <p14:tracePt t="89920" x="4102100" y="6619875"/>
          <p14:tracePt t="89926" x="4175125" y="6602413"/>
          <p14:tracePt t="89934" x="4284663" y="6592888"/>
          <p14:tracePt t="89941" x="4338638" y="6592888"/>
          <p14:tracePt t="89950" x="4384675" y="6583363"/>
          <p14:tracePt t="89958" x="4403725" y="6583363"/>
          <p14:tracePt t="89965" x="4421188" y="6583363"/>
          <p14:tracePt t="89972" x="4430713" y="6583363"/>
          <p14:tracePt t="90071" x="4430713" y="6575425"/>
          <p14:tracePt t="90079" x="4394200" y="6556375"/>
          <p14:tracePt t="90086" x="4357688" y="6529388"/>
          <p14:tracePt t="90094" x="4321175" y="6510338"/>
          <p14:tracePt t="90101" x="4256088" y="6473825"/>
          <p14:tracePt t="90109" x="4156075" y="6419850"/>
          <p14:tracePt t="90116" x="4073525" y="6373813"/>
          <p14:tracePt t="90123" x="3992563" y="6319838"/>
          <p14:tracePt t="90132" x="3873500" y="6291263"/>
          <p14:tracePt t="90140" x="3781425" y="6264275"/>
          <p14:tracePt t="90147" x="3671888" y="6254750"/>
          <p14:tracePt t="90154" x="3608388" y="6227763"/>
          <p14:tracePt t="90162" x="3525838" y="6210300"/>
          <p14:tracePt t="90171" x="3452813" y="6200775"/>
          <p14:tracePt t="90177" x="3379788" y="6200775"/>
          <p14:tracePt t="90184" x="3297238" y="6173788"/>
          <p14:tracePt t="90192" x="3224213" y="6164263"/>
          <p14:tracePt t="90200" x="3124200" y="6137275"/>
          <p14:tracePt t="90207" x="3014663" y="6118225"/>
          <p14:tracePt t="90215" x="2959100" y="6108700"/>
          <p14:tracePt t="90223" x="2878138" y="6100763"/>
          <p14:tracePt t="90230" x="2822575" y="6100763"/>
          <p14:tracePt t="90238" x="2768600" y="6100763"/>
          <p14:tracePt t="90246" x="2740025" y="6100763"/>
          <p14:tracePt t="90254" x="2703513" y="6100763"/>
          <p14:tracePt t="90261" x="2676525" y="6100763"/>
          <p14:tracePt t="90270" x="2649538" y="6100763"/>
          <p14:tracePt t="90276" x="2620963" y="6100763"/>
          <p14:tracePt t="90284" x="2566988" y="6100763"/>
          <p14:tracePt t="90291" x="2520950" y="6108700"/>
          <p14:tracePt t="90299" x="2457450" y="6118225"/>
          <p14:tracePt t="90306" x="2420938" y="6127750"/>
          <p14:tracePt t="90314" x="2357438" y="6154738"/>
          <p14:tracePt t="90322" x="2292350" y="6210300"/>
          <p14:tracePt t="90330" x="2228850" y="6246813"/>
          <p14:tracePt t="90337" x="2146300" y="6319838"/>
          <p14:tracePt t="90345" x="2063750" y="6373813"/>
          <p14:tracePt t="90354" x="2009775" y="6437313"/>
          <p14:tracePt t="90359" x="1936750" y="6502400"/>
          <p14:tracePt t="90368" x="1854200" y="6556375"/>
          <p14:tracePt t="90375" x="1808163" y="6611938"/>
          <p14:tracePt t="90382" x="1781175" y="6629400"/>
          <p14:tracePt t="90391" x="1754188" y="6656388"/>
          <p14:tracePt t="90397" x="1744663" y="6675438"/>
          <p14:tracePt t="90407" x="1727200" y="6684963"/>
          <p14:tracePt t="90413" x="1727200" y="6692900"/>
          <p14:tracePt t="90421" x="1708150" y="6702425"/>
          <p14:tracePt t="90626" x="1771650" y="6702425"/>
          <p14:tracePt t="90633" x="1844675" y="6702425"/>
          <p14:tracePt t="90640" x="1936750" y="6702425"/>
          <p14:tracePt t="90649" x="2063750" y="6702425"/>
          <p14:tracePt t="90656" x="2219325" y="6675438"/>
          <p14:tracePt t="90664" x="2384425" y="6656388"/>
          <p14:tracePt t="90672" x="2547938" y="6638925"/>
          <p14:tracePt t="90679" x="2695575" y="6629400"/>
          <p14:tracePt t="90687" x="2768600" y="6611938"/>
          <p14:tracePt t="90694" x="2868613" y="6602413"/>
          <p14:tracePt t="90703" x="2922588" y="6583363"/>
          <p14:tracePt t="90710" x="3014663" y="6575425"/>
          <p14:tracePt t="90717" x="3141663" y="6575425"/>
          <p14:tracePt t="90724" x="3279775" y="6556375"/>
          <p14:tracePt t="90732" x="3425825" y="6546850"/>
          <p14:tracePt t="90739" x="3535363" y="6529388"/>
          <p14:tracePt t="90748" x="3644900" y="6519863"/>
          <p14:tracePt t="90754" x="3698875" y="6519863"/>
          <p14:tracePt t="90763" x="3744913" y="6510338"/>
          <p14:tracePt t="90771" x="3773488" y="6510338"/>
          <p14:tracePt t="90778" x="3800475" y="6510338"/>
          <p14:tracePt t="90787" x="3817938" y="6510338"/>
          <p14:tracePt t="90793" x="3836988" y="6502400"/>
          <p14:tracePt t="90801" x="3854450" y="6502400"/>
          <p14:tracePt t="90808" x="3863975" y="6502400"/>
          <p14:tracePt t="90816" x="3883025" y="6502400"/>
          <p14:tracePt t="90823" x="3900488" y="6502400"/>
          <p14:tracePt t="90832" x="3927475" y="6502400"/>
          <p14:tracePt t="90838" x="3956050" y="6502400"/>
          <p14:tracePt t="90847" x="3963988" y="6502400"/>
          <p14:tracePt t="90854" x="3992563" y="6492875"/>
          <p14:tracePt t="90861" x="4010025" y="6492875"/>
          <p14:tracePt t="90870" x="4037013" y="6492875"/>
          <p14:tracePt t="90877" x="4056063" y="6492875"/>
          <p14:tracePt t="90885" x="4073525" y="6483350"/>
          <p14:tracePt t="90903" x="4138613" y="6446838"/>
          <p14:tracePt t="90910" x="4156075" y="6446838"/>
          <p14:tracePt t="90914" x="4165600" y="6437313"/>
          <p14:tracePt t="90923" x="4183063" y="6429375"/>
          <p14:tracePt t="90938" x="4202113" y="6429375"/>
          <p14:tracePt t="90976" x="4202113" y="6410325"/>
          <p14:tracePt t="90983" x="4202113" y="6383338"/>
          <p14:tracePt t="90990" x="4202113" y="6310313"/>
          <p14:tracePt t="90999" x="4202113" y="6200775"/>
          <p14:tracePt t="91005" x="4183063" y="6072188"/>
          <p14:tracePt t="91014" x="4156075" y="5935663"/>
          <p14:tracePt t="91021" x="4119563" y="5835650"/>
          <p14:tracePt t="91029" x="4073525" y="5743575"/>
          <p14:tracePt t="91037" x="4019550" y="5661025"/>
          <p14:tracePt t="91044" x="3983038" y="5580063"/>
          <p14:tracePt t="91053" x="3919538" y="5461000"/>
          <p14:tracePt t="91059" x="3883025" y="5360988"/>
          <p14:tracePt t="91067" x="3854450" y="5268913"/>
          <p14:tracePt t="91074" x="3827463" y="5168900"/>
          <p14:tracePt t="91082" x="3800475" y="5095875"/>
          <p14:tracePt t="91091" x="3754438" y="5032375"/>
          <p14:tracePt t="91096" x="3735388" y="4967288"/>
          <p14:tracePt t="91104" x="3727450" y="4940300"/>
          <p14:tracePt t="91111" x="3717925" y="4922838"/>
          <p14:tracePt t="91121" x="3708400" y="4894263"/>
          <p14:tracePt t="91127" x="3698875" y="4894263"/>
          <p14:tracePt t="91136" x="3690938" y="4884738"/>
          <p14:tracePt t="91142" x="3681413" y="4867275"/>
          <p14:tracePt t="91150" x="3671888" y="4857750"/>
          <p14:tracePt t="91157" x="3662363" y="4848225"/>
          <p14:tracePt t="91166" x="3654425" y="4830763"/>
          <p14:tracePt t="91181" x="3644900" y="4811713"/>
          <p14:tracePt t="91189" x="3635375" y="4803775"/>
          <p14:tracePt t="91356" x="3625850" y="4803775"/>
          <p14:tracePt t="91363" x="3617913" y="4803775"/>
          <p14:tracePt t="91370" x="3608388" y="4803775"/>
          <p14:tracePt t="91377" x="3589338" y="4803775"/>
          <p14:tracePt t="91386" x="3581400" y="4803775"/>
          <p14:tracePt t="91393" x="3562350" y="4803775"/>
          <p14:tracePt t="91402" x="3552825" y="4803775"/>
          <p14:tracePt t="91408" x="3544888" y="4811713"/>
          <p14:tracePt t="91416" x="3525838" y="4821238"/>
          <p14:tracePt t="91432" x="3516313" y="4840288"/>
          <p14:tracePt t="91447" x="3508375" y="4840288"/>
          <p14:tracePt t="91454" x="3508375" y="4848225"/>
          <p14:tracePt t="91462" x="3498850" y="4857750"/>
          <p14:tracePt t="91470" x="3498850" y="4867275"/>
          <p14:tracePt t="91477" x="3498850" y="4876800"/>
          <p14:tracePt t="91492" x="3489325" y="4876800"/>
          <p14:tracePt t="91499" x="3489325" y="4894263"/>
          <p14:tracePt t="91507" x="3489325" y="4913313"/>
          <p14:tracePt t="91515" x="3489325" y="4959350"/>
          <p14:tracePt t="91522" x="3498850" y="4986338"/>
          <p14:tracePt t="91530" x="3516313" y="5040313"/>
          <p14:tracePt t="91538" x="3525838" y="5086350"/>
          <p14:tracePt t="91546" x="3525838" y="5113338"/>
          <p14:tracePt t="91553" x="3535363" y="5132388"/>
          <p14:tracePt t="91560" x="3535363" y="5159375"/>
          <p14:tracePt t="91570" x="3544888" y="5168900"/>
          <p14:tracePt t="91575" x="3544888" y="5195888"/>
          <p14:tracePt t="91583" x="3544888" y="5205413"/>
          <p14:tracePt t="91873" x="3544888" y="5186363"/>
          <p14:tracePt t="91879" x="3544888" y="5178425"/>
          <p14:tracePt t="91887" x="3544888" y="5149850"/>
          <p14:tracePt t="91903" x="3525838" y="5122863"/>
          <p14:tracePt t="91919" x="3525838" y="5113338"/>
          <p14:tracePt t="91925" x="3516313" y="5113338"/>
          <p14:tracePt t="91940" x="3516313" y="5105400"/>
          <p14:tracePt t="91963" x="3516313" y="5095875"/>
          <p14:tracePt t="91971" x="3516313" y="5086350"/>
          <p14:tracePt t="91979" x="3516313" y="5076825"/>
          <p14:tracePt t="91987" x="3516313" y="5068888"/>
          <p14:tracePt t="91994" x="3516313" y="5049838"/>
          <p14:tracePt t="92003" x="3516313" y="5032375"/>
          <p14:tracePt t="92008" x="3516313" y="5013325"/>
          <p14:tracePt t="92016" x="3516313" y="5003800"/>
          <p14:tracePt t="92024" x="3516313" y="4995863"/>
          <p14:tracePt t="92032" x="3516313" y="4986338"/>
          <p14:tracePt t="92313" x="3525838" y="4986338"/>
          <p14:tracePt t="92320" x="3525838" y="4995863"/>
          <p14:tracePt t="92328" x="3544888" y="5003800"/>
          <p14:tracePt t="92336" x="3552825" y="5013325"/>
          <p14:tracePt t="92343" x="3571875" y="5022850"/>
          <p14:tracePt t="92350" x="3581400" y="5022850"/>
          <p14:tracePt t="92358" x="3589338" y="5022850"/>
          <p14:tracePt t="92366" x="3598863" y="5032375"/>
          <p14:tracePt t="92373" x="3608388" y="5040313"/>
          <p14:tracePt t="92381" x="3625850" y="5040313"/>
          <p14:tracePt t="92388" x="3635375" y="5040313"/>
          <p14:tracePt t="92397" x="3635375" y="5049838"/>
          <p14:tracePt t="92405" x="3644900" y="5049838"/>
          <p14:tracePt t="92411" x="3654425" y="5049838"/>
          <p14:tracePt t="92435" x="3662363" y="5049838"/>
          <p14:tracePt t="92449" x="3681413" y="5049838"/>
          <p14:tracePt t="92456" x="3690938" y="5049838"/>
          <p14:tracePt t="92464" x="3698875" y="5049838"/>
          <p14:tracePt t="92472" x="3717925" y="5049838"/>
          <p14:tracePt t="92480" x="3727450" y="5049838"/>
          <p14:tracePt t="92487" x="3735388" y="5049838"/>
          <p14:tracePt t="92495" x="3744913" y="5049838"/>
          <p14:tracePt t="92510" x="3754438" y="5049838"/>
          <p14:tracePt t="92519" x="3763963" y="5040313"/>
          <p14:tracePt t="92526" x="3773488" y="5040313"/>
          <p14:tracePt t="92533" x="3790950" y="5040313"/>
          <p14:tracePt t="92540" x="3800475" y="5032375"/>
          <p14:tracePt t="92555" x="3810000" y="5032375"/>
          <p14:tracePt t="92572" x="3817938" y="5032375"/>
          <p14:tracePt t="92594" x="3827463" y="5032375"/>
          <p14:tracePt t="92609" x="3836988" y="5022850"/>
          <p14:tracePt t="92624" x="3846513" y="5013325"/>
          <p14:tracePt t="92632" x="3854450" y="4995863"/>
          <p14:tracePt t="92639" x="3854450" y="4986338"/>
          <p14:tracePt t="92647" x="3863975" y="4976813"/>
          <p14:tracePt t="92656" x="3863975" y="4967288"/>
          <p14:tracePt t="92670" x="3863975" y="4959350"/>
          <p14:tracePt t="92753" x="3863975" y="4949825"/>
          <p14:tracePt t="92761" x="3863975" y="4930775"/>
          <p14:tracePt t="93004" x="3873500" y="4949825"/>
          <p14:tracePt t="93012" x="3883025" y="4967288"/>
          <p14:tracePt t="93019" x="3890963" y="5003800"/>
          <p14:tracePt t="93027" x="3900488" y="5022850"/>
          <p14:tracePt t="93035" x="3910013" y="5040313"/>
          <p14:tracePt t="93042" x="3919538" y="5068888"/>
          <p14:tracePt t="93050" x="3937000" y="5076825"/>
          <p14:tracePt t="93057" x="3946525" y="5086350"/>
          <p14:tracePt t="93065" x="3946525" y="5095875"/>
          <p14:tracePt t="93072" x="3956050" y="5105400"/>
          <p14:tracePt t="93088" x="3963988" y="5105400"/>
          <p14:tracePt t="93096" x="3973513" y="5113338"/>
          <p14:tracePt t="93104" x="3983038" y="5132388"/>
          <p14:tracePt t="93111" x="3992563" y="5141913"/>
          <p14:tracePt t="93119" x="4000500" y="5149850"/>
          <p14:tracePt t="93126" x="4010025" y="5159375"/>
          <p14:tracePt t="93134" x="4029075" y="5168900"/>
          <p14:tracePt t="93141" x="4037013" y="5178425"/>
          <p14:tracePt t="93149" x="4046538" y="5178425"/>
          <p14:tracePt t="93155" x="4046538" y="5186363"/>
          <p14:tracePt t="93172" x="4056063" y="5186363"/>
          <p14:tracePt t="93201" x="4065588" y="5186363"/>
          <p14:tracePt t="93232" x="4073525" y="5186363"/>
          <p14:tracePt t="93278" x="4083050" y="5186363"/>
          <p14:tracePt t="93293" x="4102100" y="5186363"/>
          <p14:tracePt t="93308" x="4110038" y="5178425"/>
          <p14:tracePt t="93316" x="4119563" y="5168900"/>
          <p14:tracePt t="93331" x="4129088" y="5149850"/>
          <p14:tracePt t="93338" x="4138613" y="5141913"/>
          <p14:tracePt t="93345" x="4146550" y="5132388"/>
          <p14:tracePt t="93354" x="4146550" y="5113338"/>
          <p14:tracePt t="93362" x="4156075" y="5095875"/>
          <p14:tracePt t="93370" x="4165600" y="5076825"/>
          <p14:tracePt t="93377" x="4165600" y="5049838"/>
          <p14:tracePt t="93386" x="4175125" y="5032375"/>
          <p14:tracePt t="93391" x="4183063" y="5003800"/>
          <p14:tracePt t="93400" x="4183063" y="4986338"/>
          <p14:tracePt t="93408" x="4192588" y="4959350"/>
          <p14:tracePt t="93415" x="4202113" y="4922838"/>
          <p14:tracePt t="93422" x="4211638" y="4894263"/>
          <p14:tracePt t="93430" x="4211638" y="4857750"/>
          <p14:tracePt t="93439" x="4219575" y="4830763"/>
          <p14:tracePt t="93445" x="4219575" y="4821238"/>
          <p14:tracePt t="93453" x="4219575" y="4803775"/>
          <p14:tracePt t="93460" x="4219575" y="4784725"/>
          <p14:tracePt t="93469" x="4219575" y="4775200"/>
          <p14:tracePt t="93475" x="4229100" y="4757738"/>
          <p14:tracePt t="93482" x="4229100" y="4738688"/>
          <p14:tracePt t="93490" x="4229100" y="4730750"/>
          <p14:tracePt t="93498" x="4229100" y="4702175"/>
          <p14:tracePt t="93505" x="4238625" y="4694238"/>
          <p14:tracePt t="93520" x="4238625" y="4675188"/>
          <p14:tracePt t="93528" x="4238625" y="4665663"/>
          <p14:tracePt t="93536" x="4238625" y="4657725"/>
          <p14:tracePt t="93787" x="4238625" y="4665663"/>
          <p14:tracePt t="93794" x="4238625" y="4694238"/>
          <p14:tracePt t="93802" x="4238625" y="4711700"/>
          <p14:tracePt t="93810" x="4238625" y="4730750"/>
          <p14:tracePt t="93824" x="4238625" y="4738688"/>
          <p14:tracePt t="93839" x="4238625" y="4748213"/>
          <p14:tracePt t="93848" x="4238625" y="4757738"/>
          <p14:tracePt t="93854" x="4238625" y="4775200"/>
          <p14:tracePt t="93870" x="4238625" y="4794250"/>
          <p14:tracePt t="93878" x="4238625" y="4811713"/>
          <p14:tracePt t="93886" x="4238625" y="4830763"/>
          <p14:tracePt t="93902" x="4248150" y="4840288"/>
          <p14:tracePt t="93931" x="4248150" y="4848225"/>
          <p14:tracePt t="93969" x="4256088" y="4867275"/>
          <p14:tracePt t="93984" x="4275138" y="4876800"/>
          <p14:tracePt t="94001" x="4275138" y="4884738"/>
          <p14:tracePt t="94007" x="4284663" y="4884738"/>
          <p14:tracePt t="94030" x="4284663" y="4894263"/>
          <p14:tracePt t="94037" x="4292600" y="4894263"/>
          <p14:tracePt t="94060" x="4302125" y="4903788"/>
          <p14:tracePt t="94068" x="4311650" y="4903788"/>
          <p14:tracePt t="94075" x="4321175" y="4913313"/>
          <p14:tracePt t="94084" x="4338638" y="4922838"/>
          <p14:tracePt t="94090" x="4357688" y="4930775"/>
          <p14:tracePt t="94098" x="4357688" y="4940300"/>
          <p14:tracePt t="94106" x="4375150" y="4949825"/>
          <p14:tracePt t="94113" x="4384675" y="4949825"/>
          <p14:tracePt t="94181" x="4394200" y="4949825"/>
          <p14:tracePt t="94189" x="4403725" y="4949825"/>
          <p14:tracePt t="94197" x="4411663" y="4949825"/>
          <p14:tracePt t="94204" x="4430713" y="4940300"/>
          <p14:tracePt t="94212" x="4448175" y="4922838"/>
          <p14:tracePt t="94220" x="4457700" y="4903788"/>
          <p14:tracePt t="94228" x="4476750" y="4857750"/>
          <p14:tracePt t="94235" x="4484688" y="4811713"/>
          <p14:tracePt t="94243" x="4484688" y="4794250"/>
          <p14:tracePt t="94251" x="4484688" y="4775200"/>
          <p14:tracePt t="94258" x="4494213" y="4757738"/>
          <p14:tracePt t="94266" x="4494213" y="4738688"/>
          <p14:tracePt t="94273" x="4494213" y="4721225"/>
          <p14:tracePt t="94281" x="4494213" y="4711700"/>
          <p14:tracePt t="94288" x="4494213" y="4702175"/>
          <p14:tracePt t="94296" x="4494213" y="4694238"/>
          <p14:tracePt t="94303" x="4494213" y="4675188"/>
          <p14:tracePt t="94327" x="4494213" y="4665663"/>
          <p14:tracePt t="94342" x="4494213" y="4657725"/>
          <p14:tracePt t="94351" x="4494213" y="4648200"/>
          <p14:tracePt t="94356" x="4494213" y="4638675"/>
          <p14:tracePt t="94364" x="4494213" y="4621213"/>
          <p14:tracePt t="94371" x="4494213" y="4611688"/>
          <p14:tracePt t="94386" x="4494213" y="4602163"/>
          <p14:tracePt t="94622" x="4484688" y="4629150"/>
          <p14:tracePt t="94630" x="4476750" y="4657725"/>
          <p14:tracePt t="94637" x="4448175" y="4702175"/>
          <p14:tracePt t="94646" x="4440238" y="4721225"/>
          <p14:tracePt t="94653" x="4440238" y="4767263"/>
          <p14:tracePt t="94661" x="4430713" y="4784725"/>
          <p14:tracePt t="94668" x="4430713" y="4803775"/>
          <p14:tracePt t="94676" x="4421188" y="4803775"/>
          <p14:tracePt t="94782" x="4421188" y="4811713"/>
          <p14:tracePt t="94804" x="4421188" y="4821238"/>
          <p14:tracePt t="94820" x="4430713" y="4821238"/>
          <p14:tracePt t="94835" x="4430713" y="4830763"/>
          <p14:tracePt t="94851" x="4440238" y="4830763"/>
          <p14:tracePt t="94858" x="4440238" y="4840288"/>
          <p14:tracePt t="94867" x="4448175" y="4840288"/>
          <p14:tracePt t="94873" x="4467225" y="4848225"/>
          <p14:tracePt t="94881" x="4467225" y="4857750"/>
          <p14:tracePt t="94893" x="4494213" y="4867275"/>
          <p14:tracePt t="94896" x="4530725" y="4876800"/>
          <p14:tracePt t="94903" x="4557713" y="4894263"/>
          <p14:tracePt t="94911" x="4576763" y="4913313"/>
          <p14:tracePt t="94919" x="4594225" y="4913313"/>
          <p14:tracePt t="94926" x="4613275" y="4922838"/>
          <p14:tracePt t="94934" x="4622800" y="4922838"/>
          <p14:tracePt t="94941" x="4630738" y="4930775"/>
          <p14:tracePt t="94951" x="4640263" y="4930775"/>
          <p14:tracePt t="95025" x="4659313" y="4930775"/>
          <p14:tracePt t="95048" x="4667250" y="4930775"/>
          <p14:tracePt t="95055" x="4676775" y="4930775"/>
          <p14:tracePt t="95063" x="4686300" y="4930775"/>
          <p14:tracePt t="95079" x="4695825" y="4930775"/>
          <p14:tracePt t="95094" x="4703763" y="4930775"/>
          <p14:tracePt t="95109" x="4713288" y="4930775"/>
          <p14:tracePt t="95124" x="4722813" y="4930775"/>
          <p14:tracePt t="95132" x="4722813" y="4922838"/>
          <p14:tracePt t="95139" x="4732338" y="4922838"/>
          <p14:tracePt t="95162" x="4740275" y="4903788"/>
          <p14:tracePt t="95184" x="4749800" y="4903788"/>
          <p14:tracePt t="95208" x="4749800" y="4894263"/>
          <p14:tracePt t="95216" x="4759325" y="4894263"/>
          <p14:tracePt t="95230" x="4759325" y="4884738"/>
          <p14:tracePt t="95268" x="4759325" y="4876800"/>
          <p14:tracePt t="95299" x="4759325" y="4867275"/>
          <p14:tracePt t="95314" x="4759325" y="4848225"/>
          <p14:tracePt t="95321" x="4759325" y="4821238"/>
          <p14:tracePt t="95329" x="4759325" y="4794250"/>
          <p14:tracePt t="95336" x="4759325" y="4775200"/>
          <p14:tracePt t="95344" x="4759325" y="4748213"/>
          <p14:tracePt t="95352" x="4759325" y="4730750"/>
          <p14:tracePt t="95360" x="4759325" y="4721225"/>
          <p14:tracePt t="95368" x="4759325" y="4711700"/>
          <p14:tracePt t="95474" x="4740275" y="4711700"/>
          <p14:tracePt t="95481" x="4732338" y="4721225"/>
          <p14:tracePt t="95489" x="4722813" y="4721225"/>
          <p14:tracePt t="95496" x="4713288" y="4730750"/>
          <p14:tracePt t="95503" x="4703763" y="4738688"/>
          <p14:tracePt t="95526" x="4695825" y="4738688"/>
          <p14:tracePt t="95550" x="4695825" y="4748213"/>
          <p14:tracePt t="95595" x="4695825" y="4767263"/>
          <p14:tracePt t="95602" x="4676775" y="4784725"/>
          <p14:tracePt t="95610" x="4676775" y="4803775"/>
          <p14:tracePt t="95618" x="4676775" y="4811713"/>
          <p14:tracePt t="95626" x="4676775" y="4830763"/>
          <p14:tracePt t="95634" x="4676775" y="4848225"/>
          <p14:tracePt t="95641" x="4676775" y="4867275"/>
          <p14:tracePt t="95648" x="4676775" y="4884738"/>
          <p14:tracePt t="95656" x="4686300" y="4922838"/>
          <p14:tracePt t="95663" x="4686300" y="4940300"/>
          <p14:tracePt t="95670" x="4695825" y="4959350"/>
          <p14:tracePt t="95679" x="4695825" y="4976813"/>
          <p14:tracePt t="95686" x="4703763" y="5003800"/>
          <p14:tracePt t="95694" x="4703763" y="5022850"/>
          <p14:tracePt t="95701" x="4713288" y="5040313"/>
          <p14:tracePt t="95710" x="4713288" y="5059363"/>
          <p14:tracePt t="95717" x="4722813" y="5076825"/>
          <p14:tracePt t="95724" x="4722813" y="5113338"/>
          <p14:tracePt t="95733" x="4722813" y="5122863"/>
          <p14:tracePt t="95739" x="4732338" y="5132388"/>
          <p14:tracePt t="95747" x="4732338" y="5141913"/>
          <p14:tracePt t="95839" x="4740275" y="5141913"/>
          <p14:tracePt t="95846" x="4740275" y="5149850"/>
          <p14:tracePt t="95877" x="4749800" y="5149850"/>
          <p14:tracePt t="95889" x="4749800" y="5159375"/>
          <p14:tracePt t="95891" x="4759325" y="5159375"/>
          <p14:tracePt t="95906" x="4768850" y="5159375"/>
          <p14:tracePt t="95921" x="4776788" y="5159375"/>
          <p14:tracePt t="95930" x="4786313" y="5159375"/>
          <p14:tracePt t="95952" x="4805363" y="5159375"/>
          <p14:tracePt t="95960" x="4813300" y="5159375"/>
          <p14:tracePt t="95967" x="4832350" y="5159375"/>
          <p14:tracePt t="95976" x="4841875" y="5159375"/>
          <p14:tracePt t="95984" x="4851400" y="5159375"/>
          <p14:tracePt t="95990" x="4859338" y="5159375"/>
          <p14:tracePt t="96013" x="4868863" y="5149850"/>
          <p14:tracePt t="96020" x="4878388" y="5149850"/>
          <p14:tracePt t="96029" x="4887913" y="5149850"/>
          <p14:tracePt t="96035" x="4887913" y="5141913"/>
          <p14:tracePt t="96044" x="4895850" y="5141913"/>
          <p14:tracePt t="96052" x="4895850" y="5132388"/>
          <p14:tracePt t="96059" x="4905375" y="5132388"/>
          <p14:tracePt t="96074" x="4914900" y="5113338"/>
          <p14:tracePt t="96083" x="4924425" y="5095875"/>
          <p14:tracePt t="96089" x="4960938" y="5059363"/>
          <p14:tracePt t="96097" x="4968875" y="5049838"/>
          <p14:tracePt t="96111" x="4978400" y="5040313"/>
          <p14:tracePt t="96128" x="4978400" y="5032375"/>
          <p14:tracePt t="96142" x="4978400" y="5022850"/>
          <p14:tracePt t="96180" x="4978400" y="5013325"/>
          <p14:tracePt t="96196" x="4978400" y="5003800"/>
          <p14:tracePt t="96203" x="4978400" y="4995863"/>
          <p14:tracePt t="96218" x="4978400" y="4986338"/>
          <p14:tracePt t="96226" x="4978400" y="4976813"/>
          <p14:tracePt t="96234" x="4978400" y="4967288"/>
          <p14:tracePt t="96241" x="4978400" y="4959350"/>
          <p14:tracePt t="96250" x="4978400" y="4949825"/>
          <p14:tracePt t="96264" x="4978400" y="4940300"/>
          <p14:tracePt t="96279" x="4978400" y="4930775"/>
          <p14:tracePt t="97662" x="4978400" y="4922838"/>
          <p14:tracePt t="97700" x="4968875" y="4922838"/>
          <p14:tracePt t="97715" x="4960938" y="4913313"/>
          <p14:tracePt t="97730" x="4951413" y="4913313"/>
          <p14:tracePt t="97737" x="4941888" y="4913313"/>
          <p14:tracePt t="97745" x="4932363" y="4903788"/>
          <p14:tracePt t="97752" x="4924425" y="4903788"/>
          <p14:tracePt t="97760" x="4887913" y="4903788"/>
          <p14:tracePt t="97767" x="4859338" y="4903788"/>
          <p14:tracePt t="97776" x="4841875" y="4894263"/>
          <p14:tracePt t="97784" x="4813300" y="4894263"/>
          <p14:tracePt t="97791" x="4795838" y="4894263"/>
          <p14:tracePt t="97799" x="4776788" y="4894263"/>
          <p14:tracePt t="97806" x="4759325" y="4894263"/>
          <p14:tracePt t="97815" x="4740275" y="4894263"/>
          <p14:tracePt t="97821" x="4722813" y="4894263"/>
          <p14:tracePt t="97829" x="4713288" y="4903788"/>
          <p14:tracePt t="97844" x="4703763" y="4903788"/>
          <p14:tracePt t="97942" x="4695825" y="4903788"/>
          <p14:tracePt t="97988" x="4686300" y="4903788"/>
          <p14:tracePt t="98003" x="4667250" y="4903788"/>
          <p14:tracePt t="98012" x="4649788" y="4903788"/>
          <p14:tracePt t="98018" x="4622800" y="4903788"/>
          <p14:tracePt t="98027" x="4586288" y="4903788"/>
          <p14:tracePt t="98033" x="4549775" y="4903788"/>
          <p14:tracePt t="98041" x="4513263" y="4903788"/>
          <p14:tracePt t="98050" x="4467225" y="4903788"/>
          <p14:tracePt t="98057" x="4440238" y="4903788"/>
          <p14:tracePt t="98066" x="4421188" y="4903788"/>
          <p14:tracePt t="98072" x="4403725" y="4903788"/>
          <p14:tracePt t="98087" x="4384675" y="4903788"/>
          <p14:tracePt t="98095" x="4375150" y="4903788"/>
          <p14:tracePt t="98102" x="4357688" y="4903788"/>
          <p14:tracePt t="98110" x="4330700" y="4903788"/>
          <p14:tracePt t="98117" x="4311650" y="4913313"/>
          <p14:tracePt t="98125" x="4292600" y="4913313"/>
          <p14:tracePt t="98133" x="4265613" y="4913313"/>
          <p14:tracePt t="98140" x="4229100" y="4922838"/>
          <p14:tracePt t="98149" x="4192588" y="4922838"/>
          <p14:tracePt t="98156" x="4138613" y="4922838"/>
          <p14:tracePt t="98163" x="4092575" y="4922838"/>
          <p14:tracePt t="98170" x="4056063" y="4922838"/>
          <p14:tracePt t="98178" x="4029075" y="4922838"/>
          <p14:tracePt t="98185" x="4000500" y="4922838"/>
          <p14:tracePt t="98194" x="3937000" y="4930775"/>
          <p14:tracePt t="98201" x="3900488" y="4930775"/>
          <p14:tracePt t="98209" x="3854450" y="4930775"/>
          <p14:tracePt t="98216" x="3827463" y="4930775"/>
          <p14:tracePt t="98224" x="3790950" y="4930775"/>
          <p14:tracePt t="98232" x="3744913" y="4930775"/>
          <p14:tracePt t="98239" x="3708400" y="4930775"/>
          <p14:tracePt t="98246" x="3671888" y="4930775"/>
          <p14:tracePt t="98254" x="3644900" y="4930775"/>
          <p14:tracePt t="98262" x="3625850" y="4930775"/>
          <p14:tracePt t="98269" x="3571875" y="4930775"/>
          <p14:tracePt t="98278" x="3544888" y="4930775"/>
          <p14:tracePt t="98284" x="3516313" y="4940300"/>
          <p14:tracePt t="98292" x="3489325" y="4940300"/>
          <p14:tracePt t="98299" x="3471863" y="4940300"/>
          <p14:tracePt t="98308" x="3452813" y="4940300"/>
          <p14:tracePt t="98316" x="3435350" y="4940300"/>
          <p14:tracePt t="98323" x="3425825" y="4940300"/>
          <p14:tracePt t="98332" x="3416300" y="4940300"/>
          <p14:tracePt t="98642" x="3435350" y="4940300"/>
          <p14:tracePt t="98648" x="3471863" y="4940300"/>
          <p14:tracePt t="98657" x="3508375" y="4940300"/>
          <p14:tracePt t="98664" x="3562350" y="4940300"/>
          <p14:tracePt t="98672" x="3598863" y="4940300"/>
          <p14:tracePt t="98681" x="3654425" y="4940300"/>
          <p14:tracePt t="98687" x="3708400" y="4940300"/>
          <p14:tracePt t="98695" x="3790950" y="4940300"/>
          <p14:tracePt t="98702" x="3827463" y="4940300"/>
          <p14:tracePt t="98710" x="3873500" y="4930775"/>
          <p14:tracePt t="98717" x="3900488" y="4913313"/>
          <p14:tracePt t="98726" x="3919538" y="4913313"/>
          <p14:tracePt t="98733" x="3973513" y="4913313"/>
          <p14:tracePt t="98740" x="4000500" y="4913313"/>
          <p14:tracePt t="98749" x="4046538" y="4913313"/>
          <p14:tracePt t="98756" x="4083050" y="4922838"/>
          <p14:tracePt t="98765" x="4129088" y="4922838"/>
          <p14:tracePt t="98770" x="4202113" y="4922838"/>
          <p14:tracePt t="98779" x="4238625" y="4922838"/>
          <p14:tracePt t="98786" x="4292600" y="4922838"/>
          <p14:tracePt t="98794" x="4367213" y="4922838"/>
          <p14:tracePt t="98800" x="4421188" y="4922838"/>
          <p14:tracePt t="98809" x="4467225" y="4930775"/>
          <p14:tracePt t="98816" x="4530725" y="4930775"/>
          <p14:tracePt t="98824" x="4567238" y="4930775"/>
          <p14:tracePt t="98832" x="4603750" y="4930775"/>
          <p14:tracePt t="98839" x="4622800" y="4930775"/>
          <p14:tracePt t="98846" x="4640263" y="4930775"/>
          <p14:tracePt t="98854" x="4659313" y="4930775"/>
          <p14:tracePt t="98862" x="4676775" y="4930775"/>
          <p14:tracePt t="98869" x="4695825" y="4930775"/>
          <p14:tracePt t="98877" x="4740275" y="4930775"/>
          <p14:tracePt t="98898" x="4795838" y="4940300"/>
          <p14:tracePt t="98901" x="4822825" y="4940300"/>
          <p14:tracePt t="98907" x="4859338" y="4940300"/>
          <p14:tracePt t="98915" x="4914900" y="4949825"/>
          <p14:tracePt t="98922" x="4941888" y="4949825"/>
          <p14:tracePt t="98931" x="4968875" y="4959350"/>
          <p14:tracePt t="98938" x="5014913" y="4959350"/>
          <p14:tracePt t="98945" x="5051425" y="4976813"/>
          <p14:tracePt t="98953" x="5097463" y="4976813"/>
          <p14:tracePt t="98961" x="5114925" y="4976813"/>
          <p14:tracePt t="98968" x="5133975" y="4976813"/>
          <p14:tracePt t="98976" x="5143500" y="4976813"/>
          <p14:tracePt t="98983" x="5151438" y="4976813"/>
          <p14:tracePt t="98991" x="5160963" y="4976813"/>
          <p14:tracePt t="99014" x="5170488" y="4976813"/>
          <p14:tracePt t="100419" x="5160963" y="4967288"/>
          <p14:tracePt t="100426" x="5114925" y="4949825"/>
          <p14:tracePt t="100434" x="5087938" y="4922838"/>
          <p14:tracePt t="100442" x="5051425" y="4884738"/>
          <p14:tracePt t="100450" x="4997450" y="4857750"/>
          <p14:tracePt t="100457" x="4951413" y="4840288"/>
          <p14:tracePt t="100464" x="4905375" y="4811713"/>
          <p14:tracePt t="100471" x="4859338" y="4803775"/>
          <p14:tracePt t="100481" x="4776788" y="4767263"/>
          <p14:tracePt t="100487" x="4713288" y="4738688"/>
          <p14:tracePt t="100495" x="4667250" y="4721225"/>
          <p14:tracePt t="100502" x="4613275" y="4694238"/>
          <p14:tracePt t="100510" x="4530725" y="4657725"/>
          <p14:tracePt t="100517" x="4484688" y="4638675"/>
          <p14:tracePt t="100525" x="4457700" y="4629150"/>
          <p14:tracePt t="100534" x="4440238" y="4611688"/>
          <p14:tracePt t="100540" x="4421188" y="4602163"/>
          <p14:tracePt t="100548" x="4384675" y="4592638"/>
          <p14:tracePt t="100556" x="4330700" y="4575175"/>
          <p14:tracePt t="100564" x="4311650" y="4548188"/>
          <p14:tracePt t="100570" x="4284663" y="4538663"/>
          <p14:tracePt t="100579" x="4265613" y="4519613"/>
          <p14:tracePt t="100586" x="4229100" y="4502150"/>
          <p14:tracePt t="100594" x="4202113" y="4465638"/>
          <p14:tracePt t="100600" x="4156075" y="4446588"/>
          <p14:tracePt t="100609" x="4138613" y="4438650"/>
          <p14:tracePt t="100618" x="4119563" y="4419600"/>
          <p14:tracePt t="100623" x="4110038" y="4410075"/>
          <p14:tracePt t="100632" x="4102100" y="4410075"/>
          <p14:tracePt t="100639" x="4092575" y="4402138"/>
          <p14:tracePt t="100647" x="4083050" y="4402138"/>
          <p14:tracePt t="100655" x="4083050" y="4392613"/>
          <p14:tracePt t="100662" x="4073525" y="4383088"/>
          <p14:tracePt t="100669" x="4065588" y="4383088"/>
          <p14:tracePt t="100684" x="4065588" y="4373563"/>
          <p14:tracePt t="100699" x="4056063" y="4365625"/>
          <p14:tracePt t="100715" x="4046538" y="4356100"/>
          <p14:tracePt t="100723" x="4046538" y="4346575"/>
          <p14:tracePt t="100731" x="4037013" y="4346575"/>
          <p14:tracePt t="100738" x="4029075" y="4319588"/>
          <p14:tracePt t="100747" x="4019550" y="4310063"/>
          <p14:tracePt t="100753" x="4000500" y="4292600"/>
          <p14:tracePt t="100761" x="3992563" y="4292600"/>
          <p14:tracePt t="100768" x="3992563" y="4283075"/>
          <p14:tracePt t="100776" x="3983038" y="4273550"/>
          <p14:tracePt t="100783" x="3973513" y="4264025"/>
          <p14:tracePt t="100791" x="3963988" y="4256088"/>
          <p14:tracePt t="100798" x="3956050" y="4246563"/>
          <p14:tracePt t="100807" x="3937000" y="4227513"/>
          <p14:tracePt t="100814" x="3919538" y="4219575"/>
          <p14:tracePt t="100822" x="3900488" y="4200525"/>
          <p14:tracePt t="100828" x="3827463" y="4154488"/>
          <p14:tracePt t="100836" x="3800475" y="4137025"/>
          <p14:tracePt t="100845" x="3763963" y="4127500"/>
          <p14:tracePt t="100852" x="3744913" y="4110038"/>
          <p14:tracePt t="100860" x="3735388" y="4110038"/>
          <p14:tracePt t="100866" x="3727450" y="4100513"/>
          <p14:tracePt t="100874" x="3698875" y="4090988"/>
          <p14:tracePt t="100883" x="3681413" y="4081463"/>
          <p14:tracePt t="100890" x="3681413" y="4073525"/>
          <p14:tracePt t="100898" x="3662363" y="4064000"/>
          <p14:tracePt t="100904" x="3644900" y="4064000"/>
          <p14:tracePt t="100914" x="3635375" y="4054475"/>
          <p14:tracePt t="100920" x="3625850" y="4044950"/>
          <p14:tracePt t="100927" x="3617913" y="4044950"/>
          <p14:tracePt t="100935" x="3608388" y="4037013"/>
          <p14:tracePt t="100950" x="3589338" y="4037013"/>
          <p14:tracePt t="100958" x="3571875" y="4027488"/>
          <p14:tracePt t="100966" x="3552825" y="4027488"/>
          <p14:tracePt t="100973" x="3544888" y="4027488"/>
          <p14:tracePt t="100982" x="3525838" y="4027488"/>
          <p14:tracePt t="100989" x="3508375" y="4027488"/>
          <p14:tracePt t="100997" x="3489325" y="4027488"/>
          <p14:tracePt t="101004" x="3462338" y="4027488"/>
          <p14:tracePt t="101011" x="3443288" y="4027488"/>
          <p14:tracePt t="101019" x="3425825" y="4027488"/>
          <p14:tracePt t="101026" x="3406775" y="4027488"/>
          <p14:tracePt t="101034" x="3389313" y="4027488"/>
          <p14:tracePt t="101042" x="3379788" y="4027488"/>
          <p14:tracePt t="101049" x="3362325" y="4027488"/>
          <p14:tracePt t="101065" x="3352800" y="4027488"/>
          <p14:tracePt t="101072" x="3343275" y="4027488"/>
          <p14:tracePt t="101081" x="3333750" y="4027488"/>
          <p14:tracePt t="101087" x="3325813" y="4037013"/>
          <p14:tracePt t="101096" x="3306763" y="4037013"/>
          <p14:tracePt t="101102" x="3306763" y="4044950"/>
          <p14:tracePt t="101110" x="3289300" y="4054475"/>
          <p14:tracePt t="101117" x="3252788" y="4064000"/>
          <p14:tracePt t="101125" x="3233738" y="4081463"/>
          <p14:tracePt t="101132" x="3224213" y="4090988"/>
          <p14:tracePt t="101140" x="3214688" y="4090988"/>
          <p14:tracePt t="101147" x="3206750" y="4100513"/>
          <p14:tracePt t="101156" x="3197225" y="4110038"/>
          <p14:tracePt t="101171" x="3187700" y="4110038"/>
          <p14:tracePt t="101180" x="3178175" y="4110038"/>
          <p14:tracePt t="101194" x="3160713" y="4127500"/>
          <p14:tracePt t="101201" x="3141663" y="4137025"/>
          <p14:tracePt t="101210" x="3124200" y="4173538"/>
          <p14:tracePt t="101216" x="3097213" y="4183063"/>
          <p14:tracePt t="101225" x="3078163" y="4191000"/>
          <p14:tracePt t="101233" x="3068638" y="4200525"/>
          <p14:tracePt t="101240" x="3041650" y="4200525"/>
          <p14:tracePt t="101248" x="3041650" y="4210050"/>
          <p14:tracePt t="101255" x="3032125" y="4210050"/>
          <p14:tracePt t="101277" x="3024188" y="4210050"/>
          <p14:tracePt t="101293" x="3014663" y="4210050"/>
          <p14:tracePt t="101300" x="3005138" y="4210050"/>
          <p14:tracePt t="101315" x="2978150" y="4219575"/>
          <p14:tracePt t="101323" x="2959100" y="4219575"/>
          <p14:tracePt t="101331" x="2922588" y="4227513"/>
          <p14:tracePt t="101339" x="2914650" y="4227513"/>
          <p14:tracePt t="101347" x="2878138" y="4246563"/>
          <p14:tracePt t="101354" x="2859088" y="4256088"/>
          <p14:tracePt t="101362" x="2841625" y="4256088"/>
          <p14:tracePt t="101369" x="2832100" y="4256088"/>
          <p14:tracePt t="101376" x="2822575" y="4256088"/>
          <p14:tracePt t="101383" x="2813050" y="4264025"/>
          <p14:tracePt t="101392" x="2805113" y="4264025"/>
          <p14:tracePt t="101399" x="2795588" y="4264025"/>
          <p14:tracePt t="101407" x="2786063" y="4264025"/>
          <p14:tracePt t="101414" x="2776538" y="4273550"/>
          <p14:tracePt t="101422" x="2768600" y="4273550"/>
          <p14:tracePt t="101438" x="2768600" y="4283075"/>
          <p14:tracePt t="101446" x="2759075" y="4283075"/>
          <p14:tracePt t="101452" x="2740025" y="4283075"/>
          <p14:tracePt t="101459" x="2732088" y="4292600"/>
          <p14:tracePt t="101475" x="2722563" y="4292600"/>
          <p14:tracePt t="101491" x="2713038" y="4300538"/>
          <p14:tracePt t="101506" x="2703513" y="4319588"/>
          <p14:tracePt t="101514" x="2686050" y="4329113"/>
          <p14:tracePt t="101521" x="2667000" y="4346575"/>
          <p14:tracePt t="101530" x="2657475" y="4356100"/>
          <p14:tracePt t="101543" x="2649538" y="4365625"/>
          <p14:tracePt t="101551" x="2640013" y="4373563"/>
          <p14:tracePt t="101559" x="2640013" y="4383088"/>
          <p14:tracePt t="101567" x="2630488" y="4392613"/>
          <p14:tracePt t="101574" x="2620963" y="4402138"/>
          <p14:tracePt t="101582" x="2620963" y="4410075"/>
          <p14:tracePt t="101589" x="2613025" y="4410075"/>
          <p14:tracePt t="101597" x="2603500" y="4419600"/>
          <p14:tracePt t="101605" x="2603500" y="4429125"/>
          <p14:tracePt t="101620" x="2593975" y="4438650"/>
          <p14:tracePt t="101642" x="2593975" y="4446588"/>
          <p14:tracePt t="101665" x="2593975" y="4465638"/>
          <p14:tracePt t="101680" x="2593975" y="4475163"/>
          <p14:tracePt t="101703" x="2593975" y="4483100"/>
          <p14:tracePt t="101711" x="2593975" y="4502150"/>
          <p14:tracePt t="101718" x="2593975" y="4511675"/>
          <p14:tracePt t="101726" x="2576513" y="4529138"/>
          <p14:tracePt t="101733" x="2576513" y="4538663"/>
          <p14:tracePt t="101742" x="2576513" y="4565650"/>
          <p14:tracePt t="101756" x="2576513" y="4575175"/>
          <p14:tracePt t="101779" x="2576513" y="4584700"/>
          <p14:tracePt t="101801" x="2584450" y="4611688"/>
          <p14:tracePt t="101810" x="2584450" y="4629150"/>
          <p14:tracePt t="101817" x="2584450" y="4638675"/>
          <p14:tracePt t="101826" x="2584450" y="4648200"/>
          <p14:tracePt t="101832" x="2584450" y="4657725"/>
          <p14:tracePt t="101848" x="2584450" y="4665663"/>
          <p14:tracePt t="101856" x="2593975" y="4675188"/>
          <p14:tracePt t="101864" x="2593975" y="4684713"/>
          <p14:tracePt t="101870" x="2603500" y="4684713"/>
          <p14:tracePt t="101881" x="2603500" y="4694238"/>
          <p14:tracePt t="101888" x="2613025" y="4702175"/>
          <p14:tracePt t="101893" x="2613025" y="4711700"/>
          <p14:tracePt t="101901" x="2620963" y="4711700"/>
          <p14:tracePt t="101909" x="2620963" y="4721225"/>
          <p14:tracePt t="101915" x="2630488" y="4721225"/>
          <p14:tracePt t="101931" x="2640013" y="4730750"/>
          <p14:tracePt t="101947" x="2649538" y="4738688"/>
          <p14:tracePt t="101963" x="2657475" y="4757738"/>
          <p14:tracePt t="101969" x="2667000" y="4757738"/>
          <p14:tracePt t="101978" x="2676525" y="4767263"/>
          <p14:tracePt t="101984" x="2686050" y="4775200"/>
          <p14:tracePt t="101992" x="2703513" y="4784725"/>
          <p14:tracePt t="102001" x="2722563" y="4784725"/>
          <p14:tracePt t="102008" x="2749550" y="4794250"/>
          <p14:tracePt t="102015" x="2768600" y="4803775"/>
          <p14:tracePt t="102022" x="2786063" y="4803775"/>
          <p14:tracePt t="102031" x="2805113" y="4811713"/>
          <p14:tracePt t="102038" x="2832100" y="4821238"/>
          <p14:tracePt t="102047" x="2868613" y="4821238"/>
          <p14:tracePt t="102053" x="2895600" y="4830763"/>
          <p14:tracePt t="102061" x="2922588" y="4830763"/>
          <p14:tracePt t="102068" x="2951163" y="4830763"/>
          <p14:tracePt t="102076" x="2987675" y="4840288"/>
          <p14:tracePt t="102083" x="2995613" y="4840288"/>
          <p14:tracePt t="102091" x="3032125" y="4840288"/>
          <p14:tracePt t="102099" x="3051175" y="4840288"/>
          <p14:tracePt t="102107" x="3105150" y="4848225"/>
          <p14:tracePt t="102114" x="3133725" y="4848225"/>
          <p14:tracePt t="102122" x="3160713" y="4848225"/>
          <p14:tracePt t="102130" x="3206750" y="4848225"/>
          <p14:tracePt t="102136" x="3233738" y="4848225"/>
          <p14:tracePt t="102146" x="3260725" y="4848225"/>
          <p14:tracePt t="102152" x="3316288" y="4848225"/>
          <p14:tracePt t="102160" x="3343275" y="4848225"/>
          <p14:tracePt t="102166" x="3370263" y="4848225"/>
          <p14:tracePt t="102175" x="3406775" y="4848225"/>
          <p14:tracePt t="102182" x="3443288" y="4848225"/>
          <p14:tracePt t="102190" x="3489325" y="4848225"/>
          <p14:tracePt t="102198" x="3516313" y="4848225"/>
          <p14:tracePt t="102205" x="3544888" y="4848225"/>
          <p14:tracePt t="102213" x="3552825" y="4848225"/>
          <p14:tracePt t="102220" x="3571875" y="4848225"/>
          <p14:tracePt t="102235" x="3581400" y="4848225"/>
          <p14:tracePt t="102259" x="3589338" y="4848225"/>
          <p14:tracePt t="102265" x="3598863" y="4848225"/>
          <p14:tracePt t="102273" x="3608388" y="4848225"/>
          <p14:tracePt t="102281" x="3617913" y="4848225"/>
          <p14:tracePt t="102289" x="3625850" y="4848225"/>
          <p14:tracePt t="102297" x="3635375" y="4848225"/>
          <p14:tracePt t="102304" x="3644900" y="4848225"/>
          <p14:tracePt t="102313" x="3662363" y="4848225"/>
          <p14:tracePt t="102319" x="3681413" y="4848225"/>
          <p14:tracePt t="102327" x="3690938" y="4848225"/>
          <p14:tracePt t="102333" x="3698875" y="4848225"/>
          <p14:tracePt t="102342" x="3708400" y="4848225"/>
          <p14:tracePt t="102349" x="3727450" y="4848225"/>
          <p14:tracePt t="102357" x="3763963" y="4848225"/>
          <p14:tracePt t="102364" x="3781425" y="4848225"/>
          <p14:tracePt t="102373" x="3800475" y="4840288"/>
          <p14:tracePt t="102380" x="3817938" y="4840288"/>
          <p14:tracePt t="102388" x="3836988" y="4840288"/>
          <p14:tracePt t="102396" x="3846513" y="4840288"/>
          <p14:tracePt t="102402" x="3863975" y="4840288"/>
          <p14:tracePt t="102410" x="3863975" y="4830763"/>
          <p14:tracePt t="102433" x="3873500" y="4830763"/>
          <p14:tracePt t="102448" x="3873500" y="4821238"/>
          <p14:tracePt t="102456" x="3883025" y="4821238"/>
          <p14:tracePt t="102471" x="3883025" y="4811713"/>
          <p14:tracePt t="102480" x="3890963" y="4811713"/>
          <p14:tracePt t="102486" x="3890963" y="4803775"/>
          <p14:tracePt t="102502" x="3900488" y="4794250"/>
          <p14:tracePt t="102509" x="3900488" y="4784725"/>
          <p14:tracePt t="102516" x="3919538" y="4784725"/>
          <p14:tracePt t="102532" x="3927475" y="4757738"/>
          <p14:tracePt t="102548" x="3927475" y="4748213"/>
          <p14:tracePt t="102555" x="3937000" y="4730750"/>
          <p14:tracePt t="102563" x="3937000" y="4711700"/>
          <p14:tracePt t="102570" x="3937000" y="4694238"/>
          <p14:tracePt t="102579" x="3946525" y="4684713"/>
          <p14:tracePt t="102585" x="3946525" y="4657725"/>
          <p14:tracePt t="102592" x="3946525" y="4638675"/>
          <p14:tracePt t="102599" x="3946525" y="4621213"/>
          <p14:tracePt t="102608" x="3956050" y="4592638"/>
          <p14:tracePt t="102616" x="3956050" y="4575175"/>
          <p14:tracePt t="102623" x="3956050" y="4556125"/>
          <p14:tracePt t="102631" x="3963988" y="4538663"/>
          <p14:tracePt t="102638" x="3963988" y="4529138"/>
          <p14:tracePt t="102653" x="3973513" y="4511675"/>
          <p14:tracePt t="102662" x="3973513" y="4502150"/>
          <p14:tracePt t="102668" x="3973513" y="4492625"/>
          <p14:tracePt t="102676" x="3973513" y="4483100"/>
          <p14:tracePt t="102683" x="3973513" y="4475163"/>
          <p14:tracePt t="102698" x="3973513" y="4465638"/>
          <p14:tracePt t="102751" x="3973513" y="4446588"/>
          <p14:tracePt t="102760" x="3973513" y="4429125"/>
          <p14:tracePt t="102767" x="3973513" y="4410075"/>
          <p14:tracePt t="102775" x="3983038" y="4392613"/>
          <p14:tracePt t="102782" x="3983038" y="4383088"/>
          <p14:tracePt t="102789" x="3983038" y="4373563"/>
          <p14:tracePt t="102798" x="3983038" y="4365625"/>
          <p14:tracePt t="102805" x="3983038" y="4356100"/>
          <p14:tracePt t="102820" x="3983038" y="4346575"/>
          <p14:tracePt t="102859" x="3983038" y="4337050"/>
          <p14:tracePt t="102881" x="3983038" y="4329113"/>
          <p14:tracePt t="102889" x="3973513" y="4329113"/>
          <p14:tracePt t="102896" x="3973513" y="4319588"/>
          <p14:tracePt t="102922" x="3956050" y="4292600"/>
          <p14:tracePt t="102926" x="3946525" y="4292600"/>
          <p14:tracePt t="102934" x="3927475" y="4283075"/>
          <p14:tracePt t="102942" x="3900488" y="4264025"/>
          <p14:tracePt t="102949" x="3883025" y="4256088"/>
          <p14:tracePt t="102957" x="3863975" y="4256088"/>
          <p14:tracePt t="102966" x="3854450" y="4246563"/>
          <p14:tracePt t="102972" x="3846513" y="4246563"/>
          <p14:tracePt t="102988" x="3836988" y="4237038"/>
          <p14:tracePt t="102996" x="3827463" y="4237038"/>
          <p14:tracePt t="103002" x="3810000" y="4227513"/>
          <p14:tracePt t="103010" x="3800475" y="4227513"/>
          <p14:tracePt t="103018" x="3754438" y="4219575"/>
          <p14:tracePt t="103026" x="3708400" y="4200525"/>
          <p14:tracePt t="103032" x="3681413" y="4191000"/>
          <p14:tracePt t="103040" x="3662363" y="4183063"/>
          <p14:tracePt t="103049" x="3625850" y="4173538"/>
          <p14:tracePt t="103056" x="3617913" y="4173538"/>
          <p14:tracePt t="103064" x="3608388" y="4164013"/>
          <p14:tracePt t="103071" x="3589338" y="4164013"/>
          <p14:tracePt t="103079" x="3571875" y="4164013"/>
          <p14:tracePt t="103085" x="3562350" y="4154488"/>
          <p14:tracePt t="103095" x="3552825" y="4154488"/>
          <p14:tracePt t="103101" x="3544888" y="4154488"/>
          <p14:tracePt t="103116" x="3535363" y="4154488"/>
          <p14:tracePt t="103124" x="3535363" y="4146550"/>
          <p14:tracePt t="103131" x="3525838" y="4146550"/>
          <p14:tracePt t="103170" x="3516313" y="4146550"/>
          <p14:tracePt t="103184" x="3498850" y="4146550"/>
          <p14:tracePt t="103192" x="3489325" y="4146550"/>
          <p14:tracePt t="103200" x="3471863" y="4146550"/>
          <p14:tracePt t="103208" x="3443288" y="4154488"/>
          <p14:tracePt t="103215" x="3425825" y="4154488"/>
          <p14:tracePt t="103223" x="3416300" y="4154488"/>
          <p14:tracePt t="103230" x="3406775" y="4154488"/>
          <p14:tracePt t="103238" x="3362325" y="4164013"/>
          <p14:tracePt t="103246" x="3333750" y="4173538"/>
          <p14:tracePt t="103253" x="3316288" y="4183063"/>
          <p14:tracePt t="103262" x="3297238" y="4191000"/>
          <p14:tracePt t="103268" x="3260725" y="4191000"/>
          <p14:tracePt t="103276" x="3233738" y="4200525"/>
          <p14:tracePt t="103283" x="3214688" y="4210050"/>
          <p14:tracePt t="103311" x="3114675" y="4264025"/>
          <p14:tracePt t="103321" x="3051175" y="4300538"/>
          <p14:tracePt t="103328" x="3014663" y="4346575"/>
          <p14:tracePt t="103332" x="2987675" y="4383088"/>
          <p14:tracePt t="103338" x="2959100" y="4410075"/>
          <p14:tracePt t="103366" x="2805113" y="4602163"/>
          <p14:tracePt t="103373" x="2768600" y="4638675"/>
          <p14:tracePt t="103381" x="2759075" y="4657725"/>
          <p14:tracePt t="103388" x="2749550" y="4675188"/>
          <p14:tracePt t="103396" x="2749550" y="4684713"/>
          <p14:tracePt t="103403" x="2740025" y="4694238"/>
          <p14:tracePt t="103419" x="2740025" y="4702175"/>
          <p14:tracePt t="103451" x="2732088" y="4702175"/>
          <p14:tracePt t="103511" x="2732088" y="4711700"/>
          <p14:tracePt t="103534" x="2732088" y="4730750"/>
          <p14:tracePt t="103556" x="2732088" y="4738688"/>
          <p14:tracePt t="103586" x="2732088" y="4748213"/>
          <p14:tracePt t="103609" x="2740025" y="4748213"/>
          <p14:tracePt t="103617" x="2740025" y="4757738"/>
          <p14:tracePt t="103633" x="2749550" y="4757738"/>
          <p14:tracePt t="103640" x="2768600" y="4757738"/>
          <p14:tracePt t="103647" x="2776538" y="4767263"/>
          <p14:tracePt t="103656" x="2795588" y="4775200"/>
          <p14:tracePt t="103664" x="2813050" y="4775200"/>
          <p14:tracePt t="103671" x="2832100" y="4784725"/>
          <p14:tracePt t="103679" x="2859088" y="4794250"/>
          <p14:tracePt t="103687" x="2878138" y="4803775"/>
          <p14:tracePt t="103695" x="2886075" y="4803775"/>
          <p14:tracePt t="103701" x="2895600" y="4803775"/>
          <p14:tracePt t="103709" x="2914650" y="4811713"/>
          <p14:tracePt t="103716" x="2941638" y="4811713"/>
          <p14:tracePt t="103724" x="2968625" y="4821238"/>
          <p14:tracePt t="103731" x="3005138" y="4840288"/>
          <p14:tracePt t="103739" x="3032125" y="4840288"/>
          <p14:tracePt t="103747" x="3051175" y="4840288"/>
          <p14:tracePt t="103754" x="3068638" y="4840288"/>
          <p14:tracePt t="103763" x="3087688" y="4848225"/>
          <p14:tracePt t="103770" x="3105150" y="4848225"/>
          <p14:tracePt t="103779" x="3114675" y="4848225"/>
          <p14:tracePt t="103785" x="3133725" y="4848225"/>
          <p14:tracePt t="103792" x="3151188" y="4848225"/>
          <p14:tracePt t="103800" x="3197225" y="4848225"/>
          <p14:tracePt t="103808" x="3214688" y="4848225"/>
          <p14:tracePt t="103815" x="3233738" y="4848225"/>
          <p14:tracePt t="103823" x="3252788" y="4848225"/>
          <p14:tracePt t="103830" x="3279775" y="4848225"/>
          <p14:tracePt t="103838" x="3306763" y="4848225"/>
          <p14:tracePt t="103846" x="3333750" y="4840288"/>
          <p14:tracePt t="103853" x="3362325" y="4840288"/>
          <p14:tracePt t="103862" x="3379788" y="4840288"/>
          <p14:tracePt t="103868" x="3389313" y="4840288"/>
          <p14:tracePt t="103876" x="3416300" y="4840288"/>
          <p14:tracePt t="103884" x="3435350" y="4840288"/>
          <p14:tracePt t="103902" x="3471863" y="4830763"/>
          <p14:tracePt t="103906" x="3489325" y="4830763"/>
          <p14:tracePt t="103914" x="3498850" y="4830763"/>
          <p14:tracePt t="103922" x="3508375" y="4830763"/>
          <p14:tracePt t="103937" x="3516313" y="4821238"/>
          <p14:tracePt t="103946" x="3525838" y="4821238"/>
          <p14:tracePt t="103952" x="3544888" y="4821238"/>
          <p14:tracePt t="103959" x="3552825" y="4811713"/>
          <p14:tracePt t="103967" x="3562350" y="4803775"/>
          <p14:tracePt t="103975" x="3589338" y="4794250"/>
          <p14:tracePt t="103982" x="3608388" y="4794250"/>
          <p14:tracePt t="103990" x="3625850" y="4784725"/>
          <p14:tracePt t="103998" x="3625850" y="4775200"/>
          <p14:tracePt t="104005" x="3635375" y="4775200"/>
          <p14:tracePt t="104013" x="3654425" y="4775200"/>
          <p14:tracePt t="104020" x="3662363" y="4767263"/>
          <p14:tracePt t="104029" x="3681413" y="4767263"/>
          <p14:tracePt t="104045" x="3690938" y="4757738"/>
          <p14:tracePt t="104065" x="3698875" y="4757738"/>
          <p14:tracePt t="104080" x="3708400" y="4757738"/>
          <p14:tracePt t="104097" x="3717925" y="4757738"/>
          <p14:tracePt t="104104" x="3717925" y="4748213"/>
          <p14:tracePt t="104119" x="3727450" y="4730750"/>
          <p14:tracePt t="104128" x="3735388" y="4730750"/>
          <p14:tracePt t="104134" x="3735388" y="4721225"/>
          <p14:tracePt t="104142" x="3744913" y="4721225"/>
          <p14:tracePt t="104164" x="3754438" y="4711700"/>
          <p14:tracePt t="104172" x="3754438" y="4702175"/>
          <p14:tracePt t="104180" x="3763963" y="4694238"/>
          <p14:tracePt t="104188" x="3773488" y="4694238"/>
          <p14:tracePt t="104196" x="3781425" y="4675188"/>
          <p14:tracePt t="104202" x="3810000" y="4665663"/>
          <p14:tracePt t="104212" x="3817938" y="4648200"/>
          <p14:tracePt t="104218" x="3827463" y="4638675"/>
          <p14:tracePt t="104232" x="3836988" y="4629150"/>
          <p14:tracePt t="104249" x="3836988" y="4621213"/>
          <p14:tracePt t="104263" x="3846513" y="4621213"/>
          <p14:tracePt t="104286" x="3846513" y="4611688"/>
          <p14:tracePt t="104324" x="3854450" y="4611688"/>
          <p14:tracePt t="104331" x="3854450" y="4602163"/>
          <p14:tracePt t="104400" x="3854450" y="4592638"/>
          <p14:tracePt t="105326" x="3873500" y="4592638"/>
          <p14:tracePt t="105334" x="3900488" y="4584700"/>
          <p14:tracePt t="105342" x="3937000" y="4575175"/>
          <p14:tracePt t="105349" x="3963988" y="4565650"/>
          <p14:tracePt t="105357" x="3983038" y="4556125"/>
          <p14:tracePt t="105364" x="4010025" y="4548188"/>
          <p14:tracePt t="105372" x="4029075" y="4538663"/>
          <p14:tracePt t="105379" x="4056063" y="4519613"/>
          <p14:tracePt t="105386" x="4073525" y="4502150"/>
          <p14:tracePt t="105395" x="4083050" y="4492625"/>
          <p14:tracePt t="105402" x="4102100" y="4483100"/>
          <p14:tracePt t="105411" x="4110038" y="4475163"/>
          <p14:tracePt t="105418" x="4129088" y="4475163"/>
          <p14:tracePt t="105426" x="4138613" y="4465638"/>
          <p14:tracePt t="105433" x="4156075" y="4456113"/>
          <p14:tracePt t="105440" x="4165600" y="4438650"/>
          <p14:tracePt t="105449" x="4175125" y="4438650"/>
          <p14:tracePt t="105455" x="4183063" y="4429125"/>
          <p14:tracePt t="105464" x="4202113" y="4429125"/>
          <p14:tracePt t="105470" x="4211638" y="4429125"/>
          <p14:tracePt t="105479" x="4229100" y="4419600"/>
          <p14:tracePt t="105486" x="4256088" y="4419600"/>
          <p14:tracePt t="105495" x="4284663" y="4410075"/>
          <p14:tracePt t="105501" x="4302125" y="4410075"/>
          <p14:tracePt t="105510" x="4311650" y="4410075"/>
          <p14:tracePt t="105516" x="4330700" y="4402138"/>
          <p14:tracePt t="105524" x="4348163" y="4402138"/>
          <p14:tracePt t="105531" x="4367213" y="4402138"/>
          <p14:tracePt t="105539" x="4384675" y="4402138"/>
          <p14:tracePt t="105548" x="4394200" y="4402138"/>
          <p14:tracePt t="105554" x="4403725" y="4402138"/>
          <p14:tracePt t="105563" x="4430713" y="4392613"/>
          <p14:tracePt t="105570" x="4457700" y="4392613"/>
          <p14:tracePt t="105577" x="4476750" y="4392613"/>
          <p14:tracePt t="105585" x="4494213" y="4392613"/>
          <p14:tracePt t="105593" x="4521200" y="4392613"/>
          <p14:tracePt t="105600" x="4549775" y="4392613"/>
          <p14:tracePt t="105608" x="4567238" y="4392613"/>
          <p14:tracePt t="105615" x="4586288" y="4392613"/>
          <p14:tracePt t="105623" x="4622800" y="4392613"/>
          <p14:tracePt t="105630" x="4630738" y="4392613"/>
          <p14:tracePt t="105638" x="4649788" y="4392613"/>
          <p14:tracePt t="105646" x="4659313" y="4392613"/>
          <p14:tracePt t="105653" x="4667250" y="4392613"/>
          <p14:tracePt t="105662" x="4676775" y="4383088"/>
          <p14:tracePt t="105683" x="4686300" y="4383088"/>
          <p14:tracePt t="105691" x="4695825" y="4383088"/>
          <p14:tracePt t="105698" x="4703763" y="4383088"/>
          <p14:tracePt t="105707" x="4722813" y="4383088"/>
          <p14:tracePt t="105713" x="4732338" y="4383088"/>
          <p14:tracePt t="105729" x="4759325" y="4383088"/>
          <p14:tracePt t="105736" x="4776788" y="4383088"/>
          <p14:tracePt t="105745" x="4822825" y="4365625"/>
          <p14:tracePt t="105752" x="4859338" y="4356100"/>
          <p14:tracePt t="105761" x="4895850" y="4356100"/>
          <p14:tracePt t="105767" x="4914900" y="4346575"/>
          <p14:tracePt t="105775" x="4951413" y="4346575"/>
          <p14:tracePt t="105781" x="4978400" y="4346575"/>
          <p14:tracePt t="105790" x="5014913" y="4337050"/>
          <p14:tracePt t="105797" x="5051425" y="4329113"/>
          <p14:tracePt t="105805" x="5087938" y="4329113"/>
          <p14:tracePt t="105812" x="5151438" y="4300538"/>
          <p14:tracePt t="105820" x="5197475" y="4292600"/>
          <p14:tracePt t="105828" x="5253038" y="4292600"/>
          <p14:tracePt t="105835" x="5280025" y="4292600"/>
          <p14:tracePt t="105844" x="5297488" y="4292600"/>
          <p14:tracePt t="105850" x="5343525" y="4292600"/>
          <p14:tracePt t="105859" x="5362575" y="4292600"/>
          <p14:tracePt t="105865" x="5389563" y="4283075"/>
          <p14:tracePt t="105873" x="5416550" y="4283075"/>
          <p14:tracePt t="105880" x="5435600" y="4264025"/>
          <p14:tracePt t="105889" x="5453063" y="4264025"/>
          <p14:tracePt t="105896" x="5472113" y="4264025"/>
          <p14:tracePt t="105904" x="5518150" y="4256088"/>
          <p14:tracePt t="105912" x="5545138" y="4256088"/>
          <p14:tracePt t="105919" x="5572125" y="4246563"/>
          <p14:tracePt t="105928" x="5618163" y="4246563"/>
          <p14:tracePt t="105934" x="5645150" y="4246563"/>
          <p14:tracePt t="105942" x="5672138" y="4246563"/>
          <p14:tracePt t="105949" x="5718175" y="4246563"/>
          <p14:tracePt t="105956" x="5745163" y="4246563"/>
          <p14:tracePt t="105964" x="5791200" y="4246563"/>
          <p14:tracePt t="105971" x="5818188" y="4246563"/>
          <p14:tracePt t="105979" x="5854700" y="4246563"/>
          <p14:tracePt t="105986" x="5910263" y="4256088"/>
          <p14:tracePt t="105994" x="5956300" y="4283075"/>
          <p14:tracePt t="106015" x="6002338" y="4283075"/>
          <p14:tracePt t="106016" x="6029325" y="4292600"/>
          <p14:tracePt t="106032" x="6056313" y="4292600"/>
          <p14:tracePt t="106039" x="6083300" y="4292600"/>
          <p14:tracePt t="106048" x="6102350" y="4300538"/>
          <p14:tracePt t="106055" x="6138863" y="4300538"/>
          <p14:tracePt t="106062" x="6165850" y="4300538"/>
          <p14:tracePt t="106070" x="6248400" y="4310063"/>
          <p14:tracePt t="106079" x="6302375" y="4310063"/>
          <p14:tracePt t="106086" x="6348413" y="4319588"/>
          <p14:tracePt t="106094" x="6403975" y="4319588"/>
          <p14:tracePt t="106100" x="6457950" y="4319588"/>
          <p14:tracePt t="106110" x="6503988" y="4329113"/>
          <p14:tracePt t="106116" x="6559550" y="4329113"/>
          <p14:tracePt t="106124" x="6604000" y="4329113"/>
          <p14:tracePt t="106131" x="6686550" y="4329113"/>
          <p14:tracePt t="106138" x="6723063" y="4329113"/>
          <p14:tracePt t="106146" x="6769100" y="4329113"/>
          <p14:tracePt t="106154" x="6786563" y="4329113"/>
          <p14:tracePt t="106162" x="6805613" y="4329113"/>
          <p14:tracePt t="106169" x="6815138" y="4329113"/>
          <p14:tracePt t="106178" x="6842125" y="4329113"/>
          <p14:tracePt t="106184" x="6851650" y="4329113"/>
          <p14:tracePt t="106193" x="6888163" y="4329113"/>
          <p14:tracePt t="106199" x="6915150" y="4329113"/>
          <p14:tracePt t="106208" x="6951663" y="4329113"/>
          <p14:tracePt t="106214" x="7007225" y="4329113"/>
          <p14:tracePt t="106222" x="7051675" y="4329113"/>
          <p14:tracePt t="106229" x="7080250" y="4329113"/>
          <p14:tracePt t="106238" x="7124700" y="4329113"/>
          <p14:tracePt t="106245" x="7161213" y="4319588"/>
          <p14:tracePt t="106253" x="7216775" y="4319588"/>
          <p14:tracePt t="106261" x="7253288" y="4319588"/>
          <p14:tracePt t="106269" x="7289800" y="4319588"/>
          <p14:tracePt t="106277" x="7343775" y="4310063"/>
          <p14:tracePt t="106283" x="7389813" y="4310063"/>
          <p14:tracePt t="106291" x="7426325" y="4310063"/>
          <p14:tracePt t="106298" x="7453313" y="4300538"/>
          <p14:tracePt t="106306" x="7489825" y="4300538"/>
          <p14:tracePt t="106313" x="7518400" y="4292600"/>
          <p14:tracePt t="106322" x="7535863" y="4292600"/>
          <p14:tracePt t="106329" x="7554913" y="4264025"/>
          <p14:tracePt t="106337" x="7581900" y="4264025"/>
          <p14:tracePt t="106344" x="7591425" y="4264025"/>
          <p14:tracePt t="106352" x="7608888" y="4264025"/>
          <p14:tracePt t="106361" x="7618413" y="4256088"/>
          <p14:tracePt t="106367" x="7627938" y="4256088"/>
          <p14:tracePt t="106374" x="7637463" y="4256088"/>
          <p14:tracePt t="106382" x="7654925" y="4246563"/>
          <p14:tracePt t="106389" x="7673975" y="4246563"/>
          <p14:tracePt t="106396" x="7691438" y="4237038"/>
          <p14:tracePt t="106404" x="7710488" y="4237038"/>
          <p14:tracePt t="106412" x="7754938" y="4227513"/>
          <p14:tracePt t="106420" x="7773988" y="4227513"/>
          <p14:tracePt t="106428" x="7800975" y="4227513"/>
          <p14:tracePt t="106435" x="7820025" y="4227513"/>
          <p14:tracePt t="106444" x="7847013" y="4227513"/>
          <p14:tracePt t="106450" x="7864475" y="4227513"/>
          <p14:tracePt t="106458" x="7893050" y="4227513"/>
          <p14:tracePt t="106465" x="7929563" y="4227513"/>
          <p14:tracePt t="106473" x="7956550" y="4227513"/>
          <p14:tracePt t="106480" x="7983538" y="4227513"/>
          <p14:tracePt t="106488" x="8010525" y="4227513"/>
          <p14:tracePt t="106495" x="8056563" y="4227513"/>
          <p14:tracePt t="106503" x="8093075" y="4227513"/>
          <p14:tracePt t="106512" x="8112125" y="4227513"/>
          <p14:tracePt t="106519" x="8158163" y="4227513"/>
          <p14:tracePt t="106527" x="8194675" y="4227513"/>
          <p14:tracePt t="106534" x="8221663" y="4227513"/>
          <p14:tracePt t="106541" x="8275638" y="4227513"/>
          <p14:tracePt t="106549" x="8321675" y="4227513"/>
          <p14:tracePt t="106557" x="8348663" y="4227513"/>
          <p14:tracePt t="106564" x="8377238" y="4237038"/>
          <p14:tracePt t="106572" x="8413750" y="4246563"/>
          <p14:tracePt t="106580" x="8440738" y="4246563"/>
          <p14:tracePt t="106587" x="8477250" y="4256088"/>
          <p14:tracePt t="106595" x="8513763" y="4256088"/>
          <p14:tracePt t="106602" x="8540750" y="4264025"/>
          <p14:tracePt t="106610" x="8567738" y="4264025"/>
          <p14:tracePt t="106618" x="8596313" y="4283075"/>
          <p14:tracePt t="106627" x="8642350" y="4283075"/>
          <p14:tracePt t="106632" x="8669338" y="4283075"/>
          <p14:tracePt t="106641" x="8686800" y="4292600"/>
          <p14:tracePt t="106647" x="8715375" y="4292600"/>
          <p14:tracePt t="106656" x="8732838" y="4292600"/>
          <p14:tracePt t="106662" x="8751888" y="4300538"/>
          <p14:tracePt t="106670" x="8769350" y="4300538"/>
          <p14:tracePt t="106678" x="8788400" y="4300538"/>
          <p14:tracePt t="106686" x="8805863" y="4300538"/>
          <p14:tracePt t="106693" x="8824913" y="4300538"/>
          <p14:tracePt t="106701" x="8832850" y="4310063"/>
          <p14:tracePt t="106710" x="8842375" y="4310063"/>
          <p14:tracePt t="106716" x="8851900" y="4310063"/>
          <p14:tracePt t="106724" x="8878888" y="4310063"/>
          <p14:tracePt t="106731" x="8897938" y="4319588"/>
          <p14:tracePt t="106754" x="8905875" y="4319588"/>
          <p14:tracePt t="122536" x="8842375" y="4310063"/>
          <p14:tracePt t="122544" x="8723313" y="4264025"/>
          <p14:tracePt t="122551" x="8559800" y="4191000"/>
          <p14:tracePt t="122559" x="8385175" y="4127500"/>
          <p14:tracePt t="122567" x="8239125" y="4017963"/>
          <p14:tracePt t="122574" x="8085138" y="3927475"/>
          <p14:tracePt t="122584" x="7966075" y="3825875"/>
          <p14:tracePt t="122589" x="7864475" y="3735388"/>
          <p14:tracePt t="122596" x="7764463" y="3662363"/>
          <p14:tracePt t="122604" x="7673975" y="3606800"/>
          <p14:tracePt t="122612" x="7572375" y="3533775"/>
          <p14:tracePt t="122619" x="7481888" y="3497263"/>
          <p14:tracePt t="122628" x="7399338" y="3451225"/>
          <p14:tracePt t="122635" x="7280275" y="3414713"/>
          <p14:tracePt t="122642" x="7197725" y="3370263"/>
          <p14:tracePt t="122651" x="7124700" y="3333750"/>
          <p14:tracePt t="122657" x="7007225" y="3268663"/>
          <p14:tracePt t="122667" x="6942138" y="3232150"/>
          <p14:tracePt t="122673" x="6878638" y="3187700"/>
          <p14:tracePt t="122681" x="6815138" y="3141663"/>
          <p14:tracePt t="122688" x="6759575" y="3095625"/>
          <p14:tracePt t="122696" x="6696075" y="3032125"/>
          <p14:tracePt t="122703" x="6632575" y="2976563"/>
          <p14:tracePt t="122710" x="6540500" y="2903538"/>
          <p14:tracePt t="122719" x="6477000" y="2840038"/>
          <p14:tracePt t="122726" x="6430963" y="2784475"/>
          <p14:tracePt t="122734" x="6367463" y="2747963"/>
          <p14:tracePt t="122740" x="6311900" y="2711450"/>
          <p14:tracePt t="122750" x="6284913" y="2684463"/>
          <p14:tracePt t="122756" x="6257925" y="2657475"/>
          <p14:tracePt t="122765" x="6221413" y="2638425"/>
          <p14:tracePt t="122772" x="6202363" y="2611438"/>
          <p14:tracePt t="122779" x="6156325" y="2611438"/>
          <p14:tracePt t="122786" x="6129338" y="2574925"/>
          <p14:tracePt t="122794" x="6111875" y="2557463"/>
          <p14:tracePt t="122803" x="6092825" y="2547938"/>
          <p14:tracePt t="122809" x="6075363" y="2538413"/>
          <p14:tracePt t="122818" x="6065838" y="2528888"/>
          <p14:tracePt t="122825" x="6046788" y="2520950"/>
          <p14:tracePt t="122834" x="6038850" y="2520950"/>
          <p14:tracePt t="122840" x="6029325" y="2520950"/>
          <p14:tracePt t="122848" x="6019800" y="2520950"/>
          <p14:tracePt t="122855" x="5956300" y="2501900"/>
          <p14:tracePt t="122863" x="5919788" y="2492375"/>
          <p14:tracePt t="122870" x="5891213" y="2492375"/>
          <p14:tracePt t="122878" x="5854700" y="2492375"/>
          <p14:tracePt t="122885" x="5827713" y="2492375"/>
          <p14:tracePt t="122901" x="5773738" y="2492375"/>
          <p14:tracePt t="122908" x="5745163" y="2492375"/>
          <p14:tracePt t="122917" x="5708650" y="2492375"/>
          <p14:tracePt t="122923" x="5681663" y="2492375"/>
          <p14:tracePt t="122930" x="5664200" y="2501900"/>
          <p14:tracePt t="122939" x="5618163" y="2511425"/>
          <p14:tracePt t="122947" x="5599113" y="2511425"/>
          <p14:tracePt t="122953" x="5581650" y="2520950"/>
          <p14:tracePt t="122962" x="5554663" y="2538413"/>
          <p14:tracePt t="122970" x="5535613" y="2538413"/>
          <p14:tracePt t="122976" x="5518150" y="2547938"/>
          <p14:tracePt t="122984" x="5508625" y="2547938"/>
          <p14:tracePt t="122992" x="5499100" y="2547938"/>
          <p14:tracePt t="123000" x="5499100" y="2557463"/>
          <p14:tracePt t="123007" x="5489575" y="2557463"/>
          <p14:tracePt t="123016" x="5481638" y="2557463"/>
          <p14:tracePt t="123022" x="5481638" y="2565400"/>
          <p14:tracePt t="123037" x="5462588" y="2565400"/>
          <p14:tracePt t="123585" x="5472113" y="2565400"/>
          <p14:tracePt t="123600" x="5472113" y="2574925"/>
          <p14:tracePt t="123607" x="5481638" y="2574925"/>
          <p14:tracePt t="123630" x="5499100" y="2584450"/>
          <p14:tracePt t="123637" x="5518150" y="2601913"/>
          <p14:tracePt t="123645" x="5526088" y="2601913"/>
          <p14:tracePt t="123652" x="5535613" y="2601913"/>
          <p14:tracePt t="123660" x="5545138" y="2601913"/>
          <p14:tracePt t="123667" x="5554663" y="2601913"/>
          <p14:tracePt t="123676" x="5562600" y="2620963"/>
          <p14:tracePt t="123683" x="5581650" y="2620963"/>
          <p14:tracePt t="123691" x="5591175" y="2630488"/>
          <p14:tracePt t="123706" x="5599113" y="2638425"/>
          <p14:tracePt t="123713" x="5608638" y="2638425"/>
          <p14:tracePt t="123721" x="5618163" y="2638425"/>
          <p14:tracePt t="123729" x="5627688" y="2638425"/>
          <p14:tracePt t="123735" x="5635625" y="2647950"/>
          <p14:tracePt t="123744" x="5645150" y="2647950"/>
          <p14:tracePt t="123751" x="5664200" y="2647950"/>
          <p14:tracePt t="123759" x="5672138" y="2647950"/>
          <p14:tracePt t="123767" x="5681663" y="2647950"/>
          <p14:tracePt t="123775" x="5691188" y="2647950"/>
          <p14:tracePt t="123790" x="5700713" y="2647950"/>
          <p14:tracePt t="123797" x="5718175" y="2647950"/>
          <p14:tracePt t="123804" x="5727700" y="2647950"/>
          <p14:tracePt t="123828" x="5737225" y="2647950"/>
          <p14:tracePt t="123834" x="5737225" y="2657475"/>
          <p14:tracePt t="123896" x="5745163" y="2657475"/>
          <p14:tracePt t="124147" x="5737225" y="2657475"/>
          <p14:tracePt t="124154" x="5718175" y="2657475"/>
          <p14:tracePt t="124169" x="5708650" y="2657475"/>
          <p14:tracePt t="124177" x="5700713" y="2657475"/>
          <p14:tracePt t="124184" x="5681663" y="2657475"/>
          <p14:tracePt t="124192" x="5672138" y="2657475"/>
          <p14:tracePt t="124207" x="5664200" y="2657475"/>
          <p14:tracePt t="124230" x="5654675" y="2657475"/>
          <p14:tracePt t="124746" x="5654675" y="2647950"/>
          <p14:tracePt t="124784" x="5645150" y="2630488"/>
          <p14:tracePt t="124792" x="5635625" y="2630488"/>
          <p14:tracePt t="126288" x="5645150" y="2630488"/>
          <p14:tracePt t="126296" x="5681663" y="2630488"/>
          <p14:tracePt t="126303" x="5727700" y="2630488"/>
          <p14:tracePt t="126311" x="5754688" y="2630488"/>
          <p14:tracePt t="126318" x="5781675" y="2638425"/>
          <p14:tracePt t="126326" x="5810250" y="2638425"/>
          <p14:tracePt t="126333" x="5854700" y="2647950"/>
          <p14:tracePt t="126341" x="5900738" y="2657475"/>
          <p14:tracePt t="126349" x="5929313" y="2657475"/>
          <p14:tracePt t="126357" x="5956300" y="2684463"/>
          <p14:tracePt t="126365" x="5983288" y="2684463"/>
          <p14:tracePt t="126372" x="6019800" y="2684463"/>
          <p14:tracePt t="126381" x="6056313" y="2703513"/>
          <p14:tracePt t="126387" x="6102350" y="2703513"/>
          <p14:tracePt t="126395" x="6129338" y="2711450"/>
          <p14:tracePt t="126402" x="6175375" y="2720975"/>
          <p14:tracePt t="126410" x="6202363" y="2730500"/>
          <p14:tracePt t="126419" x="6229350" y="2757488"/>
          <p14:tracePt t="126424" x="6265863" y="2757488"/>
          <p14:tracePt t="126433" x="6294438" y="2767013"/>
          <p14:tracePt t="126440" x="6311900" y="2776538"/>
          <p14:tracePt t="126448" x="6321425" y="2776538"/>
          <p14:tracePt t="126455" x="6338888" y="2784475"/>
          <p14:tracePt t="126462" x="6357938" y="2784475"/>
          <p14:tracePt t="126470" x="6357938" y="2794000"/>
          <p14:tracePt t="126478" x="6367463" y="2794000"/>
          <p14:tracePt t="126485" x="6375400" y="2794000"/>
          <p14:tracePt t="126492" x="6384925" y="2794000"/>
          <p14:tracePt t="126500" x="6403975" y="2803525"/>
          <p14:tracePt t="126508" x="6421438" y="2813050"/>
          <p14:tracePt t="126517" x="6440488" y="2813050"/>
          <p14:tracePt t="126523" x="6448425" y="2813050"/>
          <p14:tracePt t="126532" x="6457950" y="2820988"/>
          <p14:tracePt t="126592" x="6467475" y="2830513"/>
          <p14:tracePt t="126607" x="6477000" y="2830513"/>
          <p14:tracePt t="126615" x="6486525" y="2830513"/>
          <p14:tracePt t="126637" x="6494463" y="2840038"/>
          <p14:tracePt t="126729" x="6503988" y="2840038"/>
          <p14:tracePt t="126820" x="6513513" y="2840038"/>
          <p14:tracePt t="126827" x="6513513" y="2849563"/>
          <p14:tracePt t="126835" x="6523038" y="2867025"/>
          <p14:tracePt t="126842" x="6550025" y="2886075"/>
          <p14:tracePt t="126849" x="6550025" y="2894013"/>
          <p14:tracePt t="126858" x="6567488" y="2903538"/>
          <p14:tracePt t="126865" x="6586538" y="2913063"/>
          <p14:tracePt t="126873" x="6604000" y="2922588"/>
          <p14:tracePt t="126881" x="6632575" y="2940050"/>
          <p14:tracePt t="126887" x="6659563" y="2959100"/>
          <p14:tracePt t="126897" x="6677025" y="2968625"/>
          <p14:tracePt t="126916" x="6723063" y="2995613"/>
          <p14:tracePt t="126921" x="6769100" y="3005138"/>
          <p14:tracePt t="126926" x="6796088" y="3022600"/>
          <p14:tracePt t="126934" x="6832600" y="3041650"/>
          <p14:tracePt t="126941" x="6859588" y="3049588"/>
          <p14:tracePt t="126948" x="6869113" y="3059113"/>
          <p14:tracePt t="126956" x="6878638" y="3059113"/>
          <p14:tracePt t="126965" x="6888163" y="3059113"/>
          <p14:tracePt t="126971" x="6888163" y="3068638"/>
          <p14:tracePt t="127268" x="6869113" y="3059113"/>
          <p14:tracePt t="127275" x="6832600" y="3041650"/>
          <p14:tracePt t="127282" x="6805613" y="3032125"/>
          <p14:tracePt t="127291" x="6769100" y="3022600"/>
          <p14:tracePt t="127298" x="6742113" y="3005138"/>
          <p14:tracePt t="127306" x="6713538" y="2995613"/>
          <p14:tracePt t="127314" x="6669088" y="2976563"/>
          <p14:tracePt t="127321" x="6650038" y="2949575"/>
          <p14:tracePt t="127330" x="6632575" y="2940050"/>
          <p14:tracePt t="127336" x="6604000" y="2922588"/>
          <p14:tracePt t="127344" x="6586538" y="2913063"/>
          <p14:tracePt t="127351" x="6567488" y="2903538"/>
          <p14:tracePt t="127359" x="6550025" y="2894013"/>
          <p14:tracePt t="127367" x="6530975" y="2886075"/>
          <p14:tracePt t="127373" x="6523038" y="2876550"/>
          <p14:tracePt t="127390" x="6523038" y="2867025"/>
          <p14:tracePt t="127405" x="6503988" y="2867025"/>
          <p14:tracePt t="128635" x="6513513" y="2867025"/>
          <p14:tracePt t="128643" x="6540500" y="2886075"/>
          <p14:tracePt t="128651" x="6559550" y="2903538"/>
          <p14:tracePt t="128658" x="6567488" y="2913063"/>
          <p14:tracePt t="128665" x="6586538" y="2913063"/>
          <p14:tracePt t="128673" x="6596063" y="2913063"/>
          <p14:tracePt t="128682" x="6613525" y="2930525"/>
          <p14:tracePt t="128689" x="6632575" y="2940050"/>
          <p14:tracePt t="128697" x="6640513" y="2949575"/>
          <p14:tracePt t="128704" x="6640513" y="2959100"/>
          <p14:tracePt t="128713" x="6650038" y="2959100"/>
          <p14:tracePt t="128719" x="6650038" y="2968625"/>
          <p14:tracePt t="128727" x="6659563" y="2976563"/>
          <p14:tracePt t="128734" x="6669088" y="2976563"/>
          <p14:tracePt t="128742" x="6677025" y="2986088"/>
          <p14:tracePt t="128757" x="6705600" y="2995613"/>
          <p14:tracePt t="128765" x="6713538" y="3005138"/>
          <p14:tracePt t="128771" x="6713538" y="3013075"/>
          <p14:tracePt t="128780" x="6723063" y="3022600"/>
          <p14:tracePt t="128797" x="6732588" y="3032125"/>
          <p14:tracePt t="128803" x="6732588" y="3049588"/>
          <p14:tracePt t="128817" x="6742113" y="3059113"/>
          <p14:tracePt t="128833" x="6750050" y="3059113"/>
          <p14:tracePt t="128848" x="6759575" y="3068638"/>
          <p14:tracePt t="128864" x="6769100" y="3078163"/>
          <p14:tracePt t="128880" x="6769100" y="3086100"/>
          <p14:tracePt t="128898" x="6778625" y="3095625"/>
          <p14:tracePt t="128904" x="6786563" y="3105150"/>
          <p14:tracePt t="128931" x="6786563" y="3114675"/>
          <p14:tracePt t="128947" x="6796088" y="3114675"/>
          <p14:tracePt t="128979" x="6805613" y="3122613"/>
          <p14:tracePt t="128992" x="6815138" y="3132138"/>
          <p14:tracePt t="129464" x="6815138" y="3141663"/>
          <p14:tracePt t="129486" x="6832600" y="3141663"/>
          <p14:tracePt t="129509" x="6832600" y="3151188"/>
          <p14:tracePt t="138013" x="6686550" y="3351213"/>
          <p14:tracePt t="138021" x="6375400" y="3735388"/>
          <p14:tracePt t="138028" x="6129338" y="4081463"/>
          <p14:tracePt t="138036" x="5873750" y="4356100"/>
          <p14:tracePt t="138043" x="5599113" y="4675188"/>
          <p14:tracePt t="138051" x="5416550" y="4930775"/>
          <p14:tracePt t="138058" x="5233988" y="5195888"/>
          <p14:tracePt t="138065" x="5087938" y="5424488"/>
          <p14:tracePt t="138074" x="4978400" y="5561013"/>
          <p14:tracePt t="138082" x="4905375" y="5680075"/>
          <p14:tracePt t="138091" x="4841875" y="5762625"/>
          <p14:tracePt t="138096" x="4776788" y="5862638"/>
          <p14:tracePt t="138104" x="4740275" y="5945188"/>
          <p14:tracePt t="138112" x="4703763" y="5991225"/>
          <p14:tracePt t="138119" x="4676775" y="6054725"/>
          <p14:tracePt t="138129" x="4659313" y="6108700"/>
          <p14:tracePt t="138134" x="4630738" y="6154738"/>
          <p14:tracePt t="138141" x="4622800" y="6191250"/>
          <p14:tracePt t="138150" x="4613275" y="6210300"/>
          <p14:tracePt t="138158" x="4613275" y="6218238"/>
          <p14:tracePt t="138165" x="4603750" y="6218238"/>
          <p14:tracePt t="138172" x="4603750" y="6227763"/>
          <p14:tracePt t="138180" x="4594225" y="6237288"/>
          <p14:tracePt t="138188" x="4586288" y="6246813"/>
          <p14:tracePt t="138195" x="4576763" y="6264275"/>
          <p14:tracePt t="138203" x="4557713" y="6291263"/>
          <p14:tracePt t="138210" x="4484688" y="6356350"/>
          <p14:tracePt t="138218" x="4440238" y="6392863"/>
          <p14:tracePt t="138227" x="4403725" y="6419850"/>
          <p14:tracePt t="138232" x="4375150" y="6446838"/>
          <p14:tracePt t="138240" x="4302125" y="6483350"/>
          <p14:tracePt t="138249" x="4238625" y="6502400"/>
          <p14:tracePt t="138257" x="4156075" y="6546850"/>
          <p14:tracePt t="138264" x="4065588" y="6583363"/>
          <p14:tracePt t="138271" x="3983038" y="6611938"/>
          <p14:tracePt t="138279" x="3863975" y="6656388"/>
          <p14:tracePt t="138287" x="3754438" y="6675438"/>
          <p14:tracePt t="138294" x="3662363" y="6702425"/>
          <p14:tracePt t="138302" x="3544888" y="6729413"/>
          <p14:tracePt t="138311" x="3435350" y="6757988"/>
          <p14:tracePt t="138316" x="3279775" y="6802438"/>
          <p14:tracePt t="138326" x="3170238" y="6811963"/>
          <p14:tracePt t="138333" x="3041650" y="6831013"/>
          <p14:tracePt t="138340" x="2951163" y="6838950"/>
          <p14:tracePt t="138681" x="2749550" y="6838950"/>
          <p14:tracePt t="138690" x="2786063" y="6811963"/>
          <p14:tracePt t="138697" x="2805113" y="6802438"/>
          <p14:tracePt t="138705" x="2813050" y="6794500"/>
          <p14:tracePt t="138712" x="2822575" y="6784975"/>
          <p14:tracePt t="138720" x="2832100" y="6775450"/>
          <p14:tracePt t="138727" x="2841625" y="6765925"/>
          <p14:tracePt t="138735" x="2849563" y="6765925"/>
          <p14:tracePt t="138742" x="2859088" y="6757988"/>
          <p14:tracePt t="138751" x="2878138" y="6748463"/>
          <p14:tracePt t="138758" x="2886075" y="6738938"/>
          <p14:tracePt t="138766" x="2895600" y="6738938"/>
          <p14:tracePt t="138774" x="2905125" y="6738938"/>
          <p14:tracePt t="138781" x="2905125" y="6729413"/>
          <p14:tracePt t="138790" x="2922588" y="6729413"/>
          <p14:tracePt t="138796" x="2932113" y="6721475"/>
          <p14:tracePt t="138810" x="2941638" y="6721475"/>
          <p14:tracePt t="138819" x="2941638" y="6711950"/>
          <p14:tracePt t="139054" x="2987675" y="6711950"/>
          <p14:tracePt t="139061" x="3032125" y="6702425"/>
          <p14:tracePt t="139070" x="3124200" y="6684963"/>
          <p14:tracePt t="139076" x="3214688" y="6692900"/>
          <p14:tracePt t="139085" x="3325813" y="6692900"/>
          <p14:tracePt t="139093" x="3435350" y="6692900"/>
          <p14:tracePt t="139100" x="3581400" y="6692900"/>
          <p14:tracePt t="139107" x="3690938" y="6692900"/>
          <p14:tracePt t="139115" x="3836988" y="6692900"/>
          <p14:tracePt t="139124" x="3937000" y="6684963"/>
          <p14:tracePt t="139130" x="4029075" y="6684963"/>
          <p14:tracePt t="139139" x="4138613" y="6684963"/>
          <p14:tracePt t="139145" x="4248150" y="6684963"/>
          <p14:tracePt t="139153" x="4357688" y="6684963"/>
          <p14:tracePt t="139160" x="4430713" y="6684963"/>
          <p14:tracePt t="139167" x="4521200" y="6675438"/>
          <p14:tracePt t="139175" x="4586288" y="6665913"/>
          <p14:tracePt t="139183" x="4613275" y="6665913"/>
          <p14:tracePt t="139191" x="4622800" y="6665913"/>
          <p14:tracePt t="139199" x="4630738" y="6665913"/>
          <p14:tracePt t="139510" x="4622800" y="6400800"/>
          <p14:tracePt t="139518" x="4603750" y="6091238"/>
          <p14:tracePt t="139524" x="4603750" y="5872163"/>
          <p14:tracePt t="139533" x="4603750" y="5670550"/>
          <p14:tracePt t="139540" x="4586288" y="5441950"/>
          <p14:tracePt t="139548" x="4576763" y="5241925"/>
          <p14:tracePt t="139557" x="4576763" y="5113338"/>
          <p14:tracePt t="139563" x="4576763" y="5040313"/>
          <p14:tracePt t="139571" x="4576763" y="4949825"/>
          <p14:tracePt t="139578" x="4576763" y="4922838"/>
          <p14:tracePt t="139586" x="4576763" y="4884738"/>
          <p14:tracePt t="139593" x="4576763" y="4867275"/>
          <p14:tracePt t="139608" x="4576763" y="4840288"/>
          <p14:tracePt t="139616" x="4576763" y="4811713"/>
          <p14:tracePt t="139624" x="4576763" y="4794250"/>
          <p14:tracePt t="139632" x="4576763" y="4757738"/>
          <p14:tracePt t="139640" x="4576763" y="4730750"/>
          <p14:tracePt t="139647" x="4586288" y="4702175"/>
          <p14:tracePt t="139656" x="4594225" y="4684713"/>
          <p14:tracePt t="139662" x="4613275" y="4621213"/>
          <p14:tracePt t="139670" x="4640263" y="4565650"/>
          <p14:tracePt t="139676" x="4676775" y="4502150"/>
          <p14:tracePt t="139685" x="4703763" y="4438650"/>
          <p14:tracePt t="139694" x="4740275" y="4373563"/>
          <p14:tracePt t="139699" x="4795838" y="4319588"/>
          <p14:tracePt t="139707" x="4832350" y="4256088"/>
          <p14:tracePt t="139715" x="4887913" y="4164013"/>
          <p14:tracePt t="139723" x="4924425" y="4110038"/>
          <p14:tracePt t="139730" x="4932363" y="4081463"/>
          <p14:tracePt t="139740" x="4951413" y="4064000"/>
          <p14:tracePt t="139745" x="4960938" y="4044950"/>
          <p14:tracePt t="139753" x="4997450" y="4027488"/>
          <p14:tracePt t="139760" x="5024438" y="3990975"/>
          <p14:tracePt t="139768" x="5060950" y="3963988"/>
          <p14:tracePt t="139778" x="5097463" y="3935413"/>
          <p14:tracePt t="139784" x="5143500" y="3917950"/>
          <p14:tracePt t="139791" x="5197475" y="3881438"/>
          <p14:tracePt t="139798" x="5253038" y="3852863"/>
          <p14:tracePt t="139807" x="5297488" y="3835400"/>
          <p14:tracePt t="139814" x="5399088" y="3771900"/>
          <p14:tracePt t="139823" x="5462588" y="3752850"/>
          <p14:tracePt t="139828" x="5526088" y="3706813"/>
          <p14:tracePt t="139837" x="5572125" y="3689350"/>
          <p14:tracePt t="139844" x="5654675" y="3652838"/>
          <p14:tracePt t="139851" x="5681663" y="3625850"/>
          <p14:tracePt t="139861" x="5718175" y="3616325"/>
          <p14:tracePt t="139866" x="5745163" y="3597275"/>
          <p14:tracePt t="139874" x="5773738" y="3570288"/>
          <p14:tracePt t="139891" x="5837238" y="3533775"/>
          <p14:tracePt t="139897" x="5854700" y="3516313"/>
          <p14:tracePt t="139906" x="5883275" y="3497263"/>
          <p14:tracePt t="139912" x="5919788" y="3479800"/>
          <p14:tracePt t="139920" x="5937250" y="3470275"/>
          <p14:tracePt t="139928" x="5965825" y="3433763"/>
          <p14:tracePt t="139936" x="6010275" y="3414713"/>
          <p14:tracePt t="139945" x="6029325" y="3397250"/>
          <p14:tracePt t="139950" x="6038850" y="3387725"/>
          <p14:tracePt t="139959" x="6046788" y="3378200"/>
          <p14:tracePt t="139966" x="6056313" y="3370263"/>
          <p14:tracePt t="139974" x="6065838" y="3360738"/>
          <p14:tracePt t="139981" x="6075363" y="3360738"/>
          <p14:tracePt t="139989" x="6075363" y="3351213"/>
          <p14:tracePt t="139996" x="6083300" y="3351213"/>
          <p14:tracePt t="140004" x="6092825" y="3341688"/>
          <p14:tracePt t="140011" x="6102350" y="3333750"/>
          <p14:tracePt t="140020" x="6119813" y="3324225"/>
          <p14:tracePt t="140026" x="6156325" y="3297238"/>
          <p14:tracePt t="140035" x="6184900" y="3278188"/>
          <p14:tracePt t="140043" x="6202363" y="3268663"/>
          <p14:tracePt t="140050" x="6221413" y="3251200"/>
          <p14:tracePt t="140057" x="6229350" y="3251200"/>
          <p14:tracePt t="140065" x="6229350" y="3232150"/>
          <p14:tracePt t="140073" x="6238875" y="3232150"/>
          <p14:tracePt t="140089" x="6248400" y="3232150"/>
          <p14:tracePt t="140095" x="6257925" y="3214688"/>
          <p14:tracePt t="140110" x="6284913" y="3205163"/>
          <p14:tracePt t="140118" x="6302375" y="3195638"/>
          <p14:tracePt t="140126" x="6338888" y="3195638"/>
          <p14:tracePt t="140133" x="6357938" y="3187700"/>
          <p14:tracePt t="140140" x="6367463" y="3187700"/>
          <p14:tracePt t="140148" x="6375400" y="3187700"/>
          <p14:tracePt t="140156" x="6384925" y="3178175"/>
          <p14:tracePt t="140163" x="6403975" y="3178175"/>
          <p14:tracePt t="140174" x="6421438" y="3178175"/>
          <p14:tracePt t="140178" x="6448425" y="3178175"/>
          <p14:tracePt t="140187" x="6467475" y="3178175"/>
          <p14:tracePt t="140193" x="6494463" y="3178175"/>
          <p14:tracePt t="140202" x="6503988" y="3178175"/>
          <p14:tracePt t="140208" x="6513513" y="3178175"/>
          <p14:tracePt t="140217" x="6530975" y="3178175"/>
          <p14:tracePt t="140224" x="6550025" y="3178175"/>
          <p14:tracePt t="140232" x="6567488" y="3178175"/>
          <p14:tracePt t="140239" x="6586538" y="3178175"/>
          <p14:tracePt t="140247" x="6596063" y="3178175"/>
          <p14:tracePt t="140256" x="6623050" y="3178175"/>
          <p14:tracePt t="140270" x="6632575" y="3178175"/>
          <p14:tracePt t="140277" x="6650038" y="3178175"/>
          <p14:tracePt t="140301" x="6659563" y="3178175"/>
          <p14:tracePt t="140308" x="6669088" y="3178175"/>
          <p14:tracePt t="140316" x="6677025" y="3178175"/>
          <p14:tracePt t="140330" x="6696075" y="3178175"/>
          <p14:tracePt t="140339" x="6713538" y="3178175"/>
          <p14:tracePt t="140346" x="6723063" y="3178175"/>
          <p14:tracePt t="140353" x="6742113" y="3178175"/>
          <p14:tracePt t="140360" x="6750050" y="3178175"/>
          <p14:tracePt t="140369" x="6759575" y="3178175"/>
          <p14:tracePt t="140414" x="6769100" y="3178175"/>
          <p14:tracePt t="140429" x="6778625" y="3178175"/>
          <p14:tracePt t="140437" x="6796088" y="3178175"/>
          <p14:tracePt t="140452" x="6805613" y="3178175"/>
          <p14:tracePt t="140467" x="6823075" y="3178175"/>
          <p14:tracePt t="140482" x="6823075" y="3187700"/>
          <p14:tracePt t="140490" x="6842125" y="3195638"/>
          <p14:tracePt t="140497" x="6869113" y="3224213"/>
          <p14:tracePt t="140506" x="6888163" y="3224213"/>
          <p14:tracePt t="140512" x="6905625" y="3260725"/>
          <p14:tracePt t="140521" x="6924675" y="3287713"/>
          <p14:tracePt t="140528" x="6932613" y="3333750"/>
          <p14:tracePt t="140536" x="6969125" y="3378200"/>
          <p14:tracePt t="140542" x="6978650" y="3424238"/>
          <p14:tracePt t="140551" x="7007225" y="3470275"/>
          <p14:tracePt t="140558" x="7015163" y="3506788"/>
          <p14:tracePt t="140566" x="7024688" y="3524250"/>
          <p14:tracePt t="140573" x="7034213" y="3560763"/>
          <p14:tracePt t="140581" x="7043738" y="3579813"/>
          <p14:tracePt t="141135" x="7043738" y="3570288"/>
          <p14:tracePt t="141158" x="7034213" y="3570288"/>
          <p14:tracePt t="141173" x="7024688" y="3560763"/>
          <p14:tracePt t="141196" x="7024688" y="3543300"/>
          <p14:tracePt t="141205" x="7015163" y="3543300"/>
          <p14:tracePt t="141219" x="7007225" y="3543300"/>
          <p14:tracePt t="141234" x="6997700" y="3543300"/>
          <p14:tracePt t="141241" x="6997700" y="3524250"/>
          <p14:tracePt t="141249" x="6988175" y="3524250"/>
          <p14:tracePt t="141280" x="6978650" y="3524250"/>
          <p14:tracePt t="141310" x="6969125" y="3516313"/>
          <p14:tracePt t="141340" x="6961188" y="3516313"/>
          <p14:tracePt t="141356" x="6961188" y="3506788"/>
          <p14:tracePt t="141363" x="6951663" y="3506788"/>
          <p14:tracePt t="141372" x="6951663" y="3497263"/>
          <p14:tracePt t="141378" x="6942138" y="3497263"/>
          <p14:tracePt t="141402" x="6932613" y="3487738"/>
          <p14:tracePt t="141408" x="6924675" y="3487738"/>
          <p14:tracePt t="141417" x="6924675" y="3479800"/>
          <p14:tracePt t="141462" x="6915150" y="3470275"/>
          <p14:tracePt t="153152" x="6869113" y="3506788"/>
          <p14:tracePt t="153160" x="6769100" y="3560763"/>
          <p14:tracePt t="153167" x="6669088" y="3625850"/>
          <p14:tracePt t="153175" x="6567488" y="3679825"/>
          <p14:tracePt t="153182" x="6486525" y="3735388"/>
          <p14:tracePt t="153190" x="6384925" y="3771900"/>
          <p14:tracePt t="153199" x="6338888" y="3798888"/>
          <p14:tracePt t="153206" x="6257925" y="3835400"/>
          <p14:tracePt t="153215" x="6165850" y="3862388"/>
          <p14:tracePt t="153221" x="6046788" y="3927475"/>
          <p14:tracePt t="153228" x="5883275" y="3981450"/>
          <p14:tracePt t="153236" x="5745163" y="4044950"/>
          <p14:tracePt t="153244" x="5581650" y="4117975"/>
          <p14:tracePt t="153252" x="5462588" y="4183063"/>
          <p14:tracePt t="153259" x="5343525" y="4237038"/>
          <p14:tracePt t="153267" x="5280025" y="4273550"/>
          <p14:tracePt t="153274" x="5197475" y="4319588"/>
          <p14:tracePt t="153282" x="5070475" y="4346575"/>
          <p14:tracePt t="153289" x="4932363" y="4392613"/>
          <p14:tracePt t="153298" x="4805363" y="4419600"/>
          <p14:tracePt t="153305" x="4695825" y="4446588"/>
          <p14:tracePt t="153312" x="4540250" y="4475163"/>
          <p14:tracePt t="153319" x="4448175" y="4519613"/>
          <p14:tracePt t="153327" x="4330700" y="4548188"/>
          <p14:tracePt t="153334" x="4229100" y="4584700"/>
          <p14:tracePt t="153342" x="4138613" y="4629150"/>
          <p14:tracePt t="153350" x="4019550" y="4675188"/>
          <p14:tracePt t="153358" x="3900488" y="4730750"/>
          <p14:tracePt t="153365" x="3773488" y="4803775"/>
          <p14:tracePt t="153373" x="3671888" y="4848225"/>
          <p14:tracePt t="153381" x="3589338" y="4884738"/>
          <p14:tracePt t="153388" x="3508375" y="4913313"/>
          <p14:tracePt t="153397" x="3479800" y="4922838"/>
          <p14:tracePt t="153403" x="3462338" y="4922838"/>
          <p14:tracePt t="153410" x="3452813" y="4930775"/>
          <p14:tracePt t="153418" x="3443288" y="4930775"/>
          <p14:tracePt t="153433" x="3435350" y="4930775"/>
          <p14:tracePt t="153441" x="3425825" y="4930775"/>
          <p14:tracePt t="153449" x="3389313" y="4940300"/>
          <p14:tracePt t="153457" x="3370263" y="4940300"/>
          <p14:tracePt t="153465" x="3352800" y="4949825"/>
          <p14:tracePt t="153471" x="3333750" y="4949825"/>
          <p14:tracePt t="153478" x="3325813" y="4949825"/>
          <p14:tracePt t="153594" x="3316288" y="4949825"/>
          <p14:tracePt t="153608" x="3316288" y="4922838"/>
          <p14:tracePt t="153615" x="3343275" y="4884738"/>
          <p14:tracePt t="153624" x="3362325" y="4821238"/>
          <p14:tracePt t="153632" x="3398838" y="4775200"/>
          <p14:tracePt t="153639" x="3489325" y="4675188"/>
          <p14:tracePt t="153648" x="3571875" y="4602163"/>
          <p14:tracePt t="153654" x="3690938" y="4511675"/>
          <p14:tracePt t="153661" x="3810000" y="4410075"/>
          <p14:tracePt t="153669" x="3910013" y="4346575"/>
          <p14:tracePt t="153677" x="4010025" y="4292600"/>
          <p14:tracePt t="153684" x="4037013" y="4264025"/>
          <p14:tracePt t="153692" x="4065588" y="4246563"/>
          <p14:tracePt t="153700" x="4083050" y="4237038"/>
          <p14:tracePt t="153722" x="4083050" y="4227513"/>
          <p14:tracePt t="153731" x="4092575" y="4227513"/>
          <p14:tracePt t="153738" x="4102100" y="4219575"/>
          <p14:tracePt t="153745" x="4110038" y="4219575"/>
          <p14:tracePt t="153753" x="4138613" y="4219575"/>
          <p14:tracePt t="153760" x="4146550" y="4219575"/>
          <p14:tracePt t="153767" x="4175125" y="4219575"/>
          <p14:tracePt t="153776" x="4202113" y="4219575"/>
          <p14:tracePt t="153783" x="4219575" y="4219575"/>
          <p14:tracePt t="153791" x="4248150" y="4227513"/>
          <p14:tracePt t="153798" x="4265613" y="4237038"/>
          <p14:tracePt t="153806" x="4284663" y="4256088"/>
          <p14:tracePt t="153815" x="4321175" y="4256088"/>
          <p14:tracePt t="153821" x="4338638" y="4264025"/>
          <p14:tracePt t="153829" x="4357688" y="4273550"/>
          <p14:tracePt t="153836" x="4357688" y="4283075"/>
          <p14:tracePt t="153844" x="4375150" y="4300538"/>
          <p14:tracePt t="153851" x="4394200" y="4300538"/>
          <p14:tracePt t="153859" x="4403725" y="4310063"/>
          <p14:tracePt t="153866" x="4421188" y="4319588"/>
          <p14:tracePt t="153883" x="4440238" y="4337050"/>
          <p14:tracePt t="153889" x="4457700" y="4337050"/>
          <p14:tracePt t="153905" x="4484688" y="4356100"/>
          <p14:tracePt t="153912" x="4494213" y="4356100"/>
          <p14:tracePt t="153920" x="4503738" y="4365625"/>
          <p14:tracePt t="153928" x="4521200" y="4392613"/>
          <p14:tracePt t="153934" x="4540250" y="4438650"/>
          <p14:tracePt t="153943" x="4567238" y="4465638"/>
          <p14:tracePt t="153952" x="4576763" y="4511675"/>
          <p14:tracePt t="153957" x="4586288" y="4556125"/>
          <p14:tracePt t="153965" x="4586288" y="4665663"/>
          <p14:tracePt t="153973" x="4586288" y="4738688"/>
          <p14:tracePt t="153982" x="4557713" y="4821238"/>
          <p14:tracePt t="153989" x="4540250" y="4876800"/>
          <p14:tracePt t="153998" x="4521200" y="4940300"/>
          <p14:tracePt t="154003" x="4513263" y="4967288"/>
          <p14:tracePt t="154011" x="4484688" y="5003800"/>
          <p14:tracePt t="154018" x="4467225" y="5022850"/>
          <p14:tracePt t="154027" x="4448175" y="5032375"/>
          <p14:tracePt t="154036" x="4421188" y="5049838"/>
          <p14:tracePt t="154041" x="4384675" y="5076825"/>
          <p14:tracePt t="154049" x="4348163" y="5095875"/>
          <p14:tracePt t="154057" x="4330700" y="5105400"/>
          <p14:tracePt t="154065" x="4311650" y="5105400"/>
          <p14:tracePt t="154072" x="4302125" y="5113338"/>
          <p14:tracePt t="154081" x="4292600" y="5113338"/>
          <p14:tracePt t="154087" x="4284663" y="5113338"/>
          <p14:tracePt t="154095" x="4275138" y="5113338"/>
          <p14:tracePt t="154102" x="4265613" y="5113338"/>
          <p14:tracePt t="154110" x="4248150" y="5113338"/>
          <p14:tracePt t="154117" x="4238625" y="5113338"/>
          <p14:tracePt t="154125" x="4219575" y="5105400"/>
          <p14:tracePt t="154133" x="4211638" y="5086350"/>
          <p14:tracePt t="154139" x="4183063" y="5059363"/>
          <p14:tracePt t="154148" x="4156075" y="5040313"/>
          <p14:tracePt t="154156" x="4138613" y="5022850"/>
          <p14:tracePt t="154165" x="4129088" y="5013325"/>
          <p14:tracePt t="154171" x="4110038" y="4995863"/>
          <p14:tracePt t="154179" x="4083050" y="4976813"/>
          <p14:tracePt t="154186" x="4073525" y="4959350"/>
          <p14:tracePt t="154193" x="4056063" y="4949825"/>
          <p14:tracePt t="154201" x="4046538" y="4930775"/>
          <p14:tracePt t="154209" x="4037013" y="4913313"/>
          <p14:tracePt t="154216" x="4029075" y="4884738"/>
          <p14:tracePt t="154224" x="4019550" y="4867275"/>
          <p14:tracePt t="154231" x="4010025" y="4848225"/>
          <p14:tracePt t="154239" x="4000500" y="4830763"/>
          <p14:tracePt t="154248" x="3992563" y="4794250"/>
          <p14:tracePt t="154254" x="3983038" y="4767263"/>
          <p14:tracePt t="154262" x="3973513" y="4738688"/>
          <p14:tracePt t="154269" x="3973513" y="4721225"/>
          <p14:tracePt t="154277" x="3973513" y="4694238"/>
          <p14:tracePt t="154284" x="3973513" y="4684713"/>
          <p14:tracePt t="154292" x="3973513" y="4675188"/>
          <p14:tracePt t="154299" x="3973513" y="4657725"/>
          <p14:tracePt t="154315" x="3973513" y="4648200"/>
          <p14:tracePt t="154322" x="3973513" y="4638675"/>
          <p14:tracePt t="154338" x="3973513" y="4629150"/>
          <p14:tracePt t="154368" x="3973513" y="4621213"/>
          <p14:tracePt t="154376" x="3973513" y="4611688"/>
          <p14:tracePt t="154391" x="3983038" y="4602163"/>
          <p14:tracePt t="154399" x="3992563" y="4592638"/>
          <p14:tracePt t="154414" x="4000500" y="4584700"/>
          <p14:tracePt t="154431" x="4010025" y="4584700"/>
          <p14:tracePt t="154436" x="4010025" y="4575175"/>
          <p14:tracePt t="154475" x="4019550" y="4575175"/>
        </p14:tracePtLst>
      </p14:laserTraceLst>
    </p:ext>
  </p:extLst>
</p:sld>
</file>

<file path=ppt/theme/theme1.xml><?xml version="1.0" encoding="utf-8"?>
<a:theme xmlns:a="http://schemas.openxmlformats.org/drawingml/2006/main" name="Level">
  <a:themeElements>
    <a:clrScheme name="Level 6">
      <a:dk1>
        <a:srgbClr val="000000"/>
      </a:dk1>
      <a:lt1>
        <a:srgbClr val="FFFFFF"/>
      </a:lt1>
      <a:dk2>
        <a:srgbClr val="666699"/>
      </a:dk2>
      <a:lt2>
        <a:srgbClr val="FFCC00"/>
      </a:lt2>
      <a:accent1>
        <a:srgbClr val="FF9900"/>
      </a:accent1>
      <a:accent2>
        <a:srgbClr val="FF0000"/>
      </a:accent2>
      <a:accent3>
        <a:srgbClr val="FFFFFF"/>
      </a:accent3>
      <a:accent4>
        <a:srgbClr val="000000"/>
      </a:accent4>
      <a:accent5>
        <a:srgbClr val="FFCAAA"/>
      </a:accent5>
      <a:accent6>
        <a:srgbClr val="E70000"/>
      </a:accent6>
      <a:hlink>
        <a:srgbClr val="666699"/>
      </a:hlink>
      <a:folHlink>
        <a:srgbClr val="999966"/>
      </a:folHlink>
    </a:clrScheme>
    <a:fontScheme name="Level">
      <a:majorFont>
        <a:latin typeface="Garamond"/>
        <a:ea typeface=""/>
        <a:cs typeface=""/>
      </a:majorFont>
      <a:minorFont>
        <a:latin typeface="Verdana"/>
        <a:ea typeface=""/>
        <a:cs typeface="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Level</Template>
  <TotalTime>4141</TotalTime>
  <Words>790</Words>
  <Application>Microsoft Office PowerPoint</Application>
  <PresentationFormat>On-screen Show (4:3)</PresentationFormat>
  <Paragraphs>99</Paragraphs>
  <Slides>8</Slides>
  <Notes>4</Notes>
  <HiddenSlides>0</HiddenSlides>
  <MMClips>8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Garamond</vt:lpstr>
      <vt:lpstr>Times New Roman</vt:lpstr>
      <vt:lpstr>Verdana</vt:lpstr>
      <vt:lpstr>Wingdings</vt:lpstr>
      <vt:lpstr>Level</vt:lpstr>
      <vt:lpstr>Worksheet</vt:lpstr>
      <vt:lpstr>Typical values for productivity rates</vt:lpstr>
      <vt:lpstr>Example</vt:lpstr>
      <vt:lpstr>A cost &amp; schedule estimation model COnstructive COst MOdel*</vt:lpstr>
      <vt:lpstr>Basic COCOMO</vt:lpstr>
      <vt:lpstr>Basic COCOMO model</vt:lpstr>
      <vt:lpstr>Modes of difficulty</vt:lpstr>
      <vt:lpstr>Intermediate COCOMO</vt:lpstr>
      <vt:lpstr>Intermediate COCOMO 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Tolga Can</dc:creator>
  <cp:lastModifiedBy>Ozan Özdemir</cp:lastModifiedBy>
  <cp:revision>177</cp:revision>
  <cp:lastPrinted>1601-01-01T00:00:00Z</cp:lastPrinted>
  <dcterms:created xsi:type="dcterms:W3CDTF">1601-01-01T00:00:00Z</dcterms:created>
  <dcterms:modified xsi:type="dcterms:W3CDTF">2023-02-11T14:25:13Z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